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59" r:id="rId5"/>
    <p:sldId id="359" r:id="rId6"/>
    <p:sldId id="361" r:id="rId7"/>
    <p:sldId id="362" r:id="rId8"/>
  </p:sldIdLst>
  <p:sldSz cx="21374100" cy="15113000"/>
  <p:notesSz cx="6858000" cy="9144000"/>
  <p:embeddedFontLst>
    <p:embeddedFont>
      <p:font typeface="Comic Sans MS" panose="030F0702030302020204" pitchFamily="66" charset="0"/>
      <p:regular r:id="rId10"/>
      <p:bold r:id="rId11"/>
      <p:italic r:id="rId12"/>
      <p:boldItalic r:id="rId13"/>
    </p:embeddedFont>
    <p:embeddedFont>
      <p:font typeface="Frutiger LT 47 LightCn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D5FC4-C92E-4591-A027-CD4C069E4004}" v="48" dt="2026-02-11T14:39:28.0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2" d="100"/>
          <a:sy n="32" d="100"/>
        </p:scale>
        <p:origin x="102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Finan" userId="e968c71d-902b-4bd6-97a9-e2feff28d641" providerId="ADAL" clId="{EE3506D3-0CD2-4B0F-A081-4C97BA5078DB}"/>
    <pc:docChg chg="undo custSel addSld delSld modSld">
      <pc:chgData name="S Finan" userId="e968c71d-902b-4bd6-97a9-e2feff28d641" providerId="ADAL" clId="{EE3506D3-0CD2-4B0F-A081-4C97BA5078DB}" dt="2026-02-12T10:49:33.595" v="1990" actId="20577"/>
      <pc:docMkLst>
        <pc:docMk/>
      </pc:docMkLst>
      <pc:sldChg chg="addSp modSp mod">
        <pc:chgData name="S Finan" userId="e968c71d-902b-4bd6-97a9-e2feff28d641" providerId="ADAL" clId="{EE3506D3-0CD2-4B0F-A081-4C97BA5078DB}" dt="2026-02-11T20:47:00.277" v="1868" actId="20577"/>
        <pc:sldMkLst>
          <pc:docMk/>
          <pc:sldMk cId="3902479924" sldId="259"/>
        </pc:sldMkLst>
        <pc:spChg chg="mod">
          <ac:chgData name="S Finan" userId="e968c71d-902b-4bd6-97a9-e2feff28d641" providerId="ADAL" clId="{EE3506D3-0CD2-4B0F-A081-4C97BA5078DB}" dt="2026-02-10T11:50:08.060" v="2" actId="1076"/>
          <ac:spMkLst>
            <pc:docMk/>
            <pc:sldMk cId="3902479924" sldId="259"/>
            <ac:spMk id="2" creationId="{0BE7570B-666A-49C7-2059-1CCE1FE2136F}"/>
          </ac:spMkLst>
        </pc:spChg>
        <pc:spChg chg="add mod">
          <ac:chgData name="S Finan" userId="e968c71d-902b-4bd6-97a9-e2feff28d641" providerId="ADAL" clId="{EE3506D3-0CD2-4B0F-A081-4C97BA5078DB}" dt="2026-02-11T20:47:00.277" v="1868" actId="20577"/>
          <ac:spMkLst>
            <pc:docMk/>
            <pc:sldMk cId="3902479924" sldId="259"/>
            <ac:spMk id="7" creationId="{88C02344-3F1F-D503-8931-56DC06FB1EF2}"/>
          </ac:spMkLst>
        </pc:spChg>
        <pc:picChg chg="add mod">
          <ac:chgData name="S Finan" userId="e968c71d-902b-4bd6-97a9-e2feff28d641" providerId="ADAL" clId="{EE3506D3-0CD2-4B0F-A081-4C97BA5078DB}" dt="2026-02-10T11:52:39.765" v="22" actId="1076"/>
          <ac:picMkLst>
            <pc:docMk/>
            <pc:sldMk cId="3902479924" sldId="259"/>
            <ac:picMk id="8" creationId="{629565C3-C475-DE35-3A7E-2003A442A9AD}"/>
          </ac:picMkLst>
        </pc:picChg>
      </pc:sldChg>
      <pc:sldChg chg="addSp modSp add mod">
        <pc:chgData name="S Finan" userId="e968c71d-902b-4bd6-97a9-e2feff28d641" providerId="ADAL" clId="{EE3506D3-0CD2-4B0F-A081-4C97BA5078DB}" dt="2026-02-11T14:44:54.346" v="1856" actId="122"/>
        <pc:sldMkLst>
          <pc:docMk/>
          <pc:sldMk cId="685270929" sldId="359"/>
        </pc:sldMkLst>
        <pc:spChg chg="mod">
          <ac:chgData name="S Finan" userId="e968c71d-902b-4bd6-97a9-e2feff28d641" providerId="ADAL" clId="{EE3506D3-0CD2-4B0F-A081-4C97BA5078DB}" dt="2026-02-10T12:09:23.220" v="942" actId="1076"/>
          <ac:spMkLst>
            <pc:docMk/>
            <pc:sldMk cId="685270929" sldId="359"/>
            <ac:spMk id="6" creationId="{CD670846-C592-1E38-92AE-EF9847CC3D82}"/>
          </ac:spMkLst>
        </pc:spChg>
        <pc:spChg chg="add mod">
          <ac:chgData name="S Finan" userId="e968c71d-902b-4bd6-97a9-e2feff28d641" providerId="ADAL" clId="{EE3506D3-0CD2-4B0F-A081-4C97BA5078DB}" dt="2026-02-11T14:41:14.454" v="1392" actId="1076"/>
          <ac:spMkLst>
            <pc:docMk/>
            <pc:sldMk cId="685270929" sldId="359"/>
            <ac:spMk id="8" creationId="{941DDE1C-25D7-4D40-30C2-B1EA90F5AE95}"/>
          </ac:spMkLst>
        </pc:spChg>
        <pc:spChg chg="add mod">
          <ac:chgData name="S Finan" userId="e968c71d-902b-4bd6-97a9-e2feff28d641" providerId="ADAL" clId="{EE3506D3-0CD2-4B0F-A081-4C97BA5078DB}" dt="2026-02-11T14:44:54.346" v="1856" actId="122"/>
          <ac:spMkLst>
            <pc:docMk/>
            <pc:sldMk cId="685270929" sldId="359"/>
            <ac:spMk id="9" creationId="{6512E53D-D4A1-EA60-5947-94C2E1DEC642}"/>
          </ac:spMkLst>
        </pc:spChg>
        <pc:graphicFrameChg chg="add mod modGraphic">
          <ac:chgData name="S Finan" userId="e968c71d-902b-4bd6-97a9-e2feff28d641" providerId="ADAL" clId="{EE3506D3-0CD2-4B0F-A081-4C97BA5078DB}" dt="2026-02-11T14:43:17.518" v="1711" actId="20577"/>
          <ac:graphicFrameMkLst>
            <pc:docMk/>
            <pc:sldMk cId="685270929" sldId="359"/>
            <ac:graphicFrameMk id="7" creationId="{FA0799CE-B306-1639-7998-9AB0CFA114A3}"/>
          </ac:graphicFrameMkLst>
        </pc:graphicFrameChg>
      </pc:sldChg>
      <pc:sldChg chg="addSp delSp modSp add mod">
        <pc:chgData name="S Finan" userId="e968c71d-902b-4bd6-97a9-e2feff28d641" providerId="ADAL" clId="{EE3506D3-0CD2-4B0F-A081-4C97BA5078DB}" dt="2026-02-12T10:49:33.595" v="1990" actId="20577"/>
        <pc:sldMkLst>
          <pc:docMk/>
          <pc:sldMk cId="1300656538" sldId="361"/>
        </pc:sldMkLst>
        <pc:spChg chg="mod">
          <ac:chgData name="S Finan" userId="e968c71d-902b-4bd6-97a9-e2feff28d641" providerId="ADAL" clId="{EE3506D3-0CD2-4B0F-A081-4C97BA5078DB}" dt="2026-02-10T11:59:26.514" v="145" actId="1076"/>
          <ac:spMkLst>
            <pc:docMk/>
            <pc:sldMk cId="1300656538" sldId="361"/>
            <ac:spMk id="6" creationId="{1E976046-BF5F-9683-BD97-CAD581E0CB56}"/>
          </ac:spMkLst>
        </pc:spChg>
        <pc:spChg chg="add mod">
          <ac:chgData name="S Finan" userId="e968c71d-902b-4bd6-97a9-e2feff28d641" providerId="ADAL" clId="{EE3506D3-0CD2-4B0F-A081-4C97BA5078DB}" dt="2026-02-12T10:43:56.971" v="1981" actId="20577"/>
          <ac:spMkLst>
            <pc:docMk/>
            <pc:sldMk cId="1300656538" sldId="361"/>
            <ac:spMk id="9" creationId="{4A4A0F67-DEB7-B720-5C97-112E796D2477}"/>
          </ac:spMkLst>
        </pc:spChg>
        <pc:spChg chg="add mod">
          <ac:chgData name="S Finan" userId="e968c71d-902b-4bd6-97a9-e2feff28d641" providerId="ADAL" clId="{EE3506D3-0CD2-4B0F-A081-4C97BA5078DB}" dt="2026-02-12T10:43:54.921" v="1980" actId="1076"/>
          <ac:spMkLst>
            <pc:docMk/>
            <pc:sldMk cId="1300656538" sldId="361"/>
            <ac:spMk id="10" creationId="{952C0BBD-82FC-9300-1410-50B7B297B04F}"/>
          </ac:spMkLst>
        </pc:spChg>
        <pc:spChg chg="add mod">
          <ac:chgData name="S Finan" userId="e968c71d-902b-4bd6-97a9-e2feff28d641" providerId="ADAL" clId="{EE3506D3-0CD2-4B0F-A081-4C97BA5078DB}" dt="2026-02-12T10:49:33.595" v="1990" actId="20577"/>
          <ac:spMkLst>
            <pc:docMk/>
            <pc:sldMk cId="1300656538" sldId="361"/>
            <ac:spMk id="11" creationId="{DC4F532E-F90C-D0BF-AAFD-730C879A9458}"/>
          </ac:spMkLst>
        </pc:spChg>
        <pc:spChg chg="add mod">
          <ac:chgData name="S Finan" userId="e968c71d-902b-4bd6-97a9-e2feff28d641" providerId="ADAL" clId="{EE3506D3-0CD2-4B0F-A081-4C97BA5078DB}" dt="2026-02-12T10:44:00.354" v="1982" actId="1076"/>
          <ac:spMkLst>
            <pc:docMk/>
            <pc:sldMk cId="1300656538" sldId="361"/>
            <ac:spMk id="12" creationId="{CF878F94-1EF6-649B-6D7E-77F7A240B5C8}"/>
          </ac:spMkLst>
        </pc:spChg>
      </pc:sldChg>
      <pc:sldChg chg="addSp modSp add mod">
        <pc:chgData name="S Finan" userId="e968c71d-902b-4bd6-97a9-e2feff28d641" providerId="ADAL" clId="{EE3506D3-0CD2-4B0F-A081-4C97BA5078DB}" dt="2026-02-11T20:51:17.879" v="1900" actId="20577"/>
        <pc:sldMkLst>
          <pc:docMk/>
          <pc:sldMk cId="1376004278" sldId="362"/>
        </pc:sldMkLst>
        <pc:spChg chg="add mod">
          <ac:chgData name="S Finan" userId="e968c71d-902b-4bd6-97a9-e2feff28d641" providerId="ADAL" clId="{EE3506D3-0CD2-4B0F-A081-4C97BA5078DB}" dt="2026-02-11T20:51:17.879" v="1900" actId="20577"/>
          <ac:spMkLst>
            <pc:docMk/>
            <pc:sldMk cId="1376004278" sldId="362"/>
            <ac:spMk id="8" creationId="{E51A4C19-D599-25D8-DC66-DE682BF5A310}"/>
          </ac:spMkLst>
        </pc:spChg>
        <pc:graphicFrameChg chg="add mod">
          <ac:chgData name="S Finan" userId="e968c71d-902b-4bd6-97a9-e2feff28d641" providerId="ADAL" clId="{EE3506D3-0CD2-4B0F-A081-4C97BA5078DB}" dt="2026-02-10T12:05:47.871" v="906" actId="255"/>
          <ac:graphicFrameMkLst>
            <pc:docMk/>
            <pc:sldMk cId="1376004278" sldId="362"/>
            <ac:graphicFrameMk id="7" creationId="{4FD8FB81-5172-8EDC-702B-182996B5B4A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442D46-CDA1-487B-BC6A-DA6B140A683D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0E199D-7D00-49E7-BE4C-9A117C51D8C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5400" b="1" dirty="0">
              <a:solidFill>
                <a:schemeClr val="accent1">
                  <a:lumMod val="75000"/>
                </a:schemeClr>
              </a:solidFill>
            </a:rPr>
            <a:t>The Core</a:t>
          </a:r>
        </a:p>
      </dgm:t>
    </dgm:pt>
    <dgm:pt modelId="{BB57D835-39DB-4EBC-8EA6-015AC998ED23}" type="parTrans" cxnId="{ABA6A9C7-118A-40C8-A458-F212C65A0889}">
      <dgm:prSet/>
      <dgm:spPr/>
      <dgm:t>
        <a:bodyPr/>
        <a:lstStyle/>
        <a:p>
          <a:endParaRPr lang="en-US"/>
        </a:p>
      </dgm:t>
    </dgm:pt>
    <dgm:pt modelId="{4F0D2329-3B79-4DF5-B448-6504442EC3D9}" type="sibTrans" cxnId="{ABA6A9C7-118A-40C8-A458-F212C65A0889}">
      <dgm:prSet/>
      <dgm:spPr/>
      <dgm:t>
        <a:bodyPr/>
        <a:lstStyle/>
        <a:p>
          <a:endParaRPr lang="en-US"/>
        </a:p>
      </dgm:t>
    </dgm:pt>
    <dgm:pt modelId="{A9D72E6B-076F-460F-90B6-1452750859BD}">
      <dgm:prSet phldrT="[Text]" custT="1"/>
      <dgm:spPr/>
      <dgm:t>
        <a:bodyPr/>
        <a:lstStyle/>
        <a:p>
          <a:r>
            <a:rPr lang="en-US" sz="4800" dirty="0"/>
            <a:t>English</a:t>
          </a:r>
        </a:p>
      </dgm:t>
    </dgm:pt>
    <dgm:pt modelId="{4AEC3C86-D107-43F7-B69E-BF6431471768}" type="parTrans" cxnId="{E29CB2AD-EF6F-4805-A801-6F3BB8F9F16C}">
      <dgm:prSet/>
      <dgm:spPr/>
      <dgm:t>
        <a:bodyPr/>
        <a:lstStyle/>
        <a:p>
          <a:endParaRPr lang="en-US"/>
        </a:p>
      </dgm:t>
    </dgm:pt>
    <dgm:pt modelId="{EBB8559D-90B0-44D4-A05E-9B733F0D7D65}" type="sibTrans" cxnId="{E29CB2AD-EF6F-4805-A801-6F3BB8F9F16C}">
      <dgm:prSet/>
      <dgm:spPr/>
      <dgm:t>
        <a:bodyPr/>
        <a:lstStyle/>
        <a:p>
          <a:endParaRPr lang="en-US"/>
        </a:p>
      </dgm:t>
    </dgm:pt>
    <dgm:pt modelId="{62BD39FC-C348-4CA8-853C-00B2871A60E6}">
      <dgm:prSet phldrT="[Text]" custT="1"/>
      <dgm:spPr/>
      <dgm:t>
        <a:bodyPr/>
        <a:lstStyle/>
        <a:p>
          <a:r>
            <a:rPr lang="en-US" sz="5400" dirty="0"/>
            <a:t>History</a:t>
          </a:r>
        </a:p>
        <a:p>
          <a:r>
            <a:rPr lang="en-US" sz="5400" dirty="0"/>
            <a:t>Geography </a:t>
          </a:r>
        </a:p>
      </dgm:t>
    </dgm:pt>
    <dgm:pt modelId="{25723B3C-CF88-42D2-B557-9B0FB7F0E5E7}" type="parTrans" cxnId="{CCE0956D-1F11-4BCF-859B-004AB0E7E814}">
      <dgm:prSet/>
      <dgm:spPr/>
      <dgm:t>
        <a:bodyPr/>
        <a:lstStyle/>
        <a:p>
          <a:endParaRPr lang="en-US"/>
        </a:p>
      </dgm:t>
    </dgm:pt>
    <dgm:pt modelId="{295BF418-2F34-4072-8265-641461DAFB20}" type="sibTrans" cxnId="{CCE0956D-1F11-4BCF-859B-004AB0E7E814}">
      <dgm:prSet/>
      <dgm:spPr/>
      <dgm:t>
        <a:bodyPr/>
        <a:lstStyle/>
        <a:p>
          <a:endParaRPr lang="en-US"/>
        </a:p>
      </dgm:t>
    </dgm:pt>
    <dgm:pt modelId="{A234905B-127E-4A49-AF72-7B7ECB14D4D3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5400" baseline="0" dirty="0">
              <a:solidFill>
                <a:schemeClr val="accent1"/>
              </a:solidFill>
            </a:rPr>
            <a:t>Preferences</a:t>
          </a:r>
        </a:p>
      </dgm:t>
    </dgm:pt>
    <dgm:pt modelId="{6E975559-E2EE-46D8-AEE6-224E7D2BD4B3}" type="parTrans" cxnId="{613A3FDC-2D34-49DD-820A-D5C99ED02A4C}">
      <dgm:prSet/>
      <dgm:spPr/>
      <dgm:t>
        <a:bodyPr/>
        <a:lstStyle/>
        <a:p>
          <a:endParaRPr lang="en-US"/>
        </a:p>
      </dgm:t>
    </dgm:pt>
    <dgm:pt modelId="{18FC1173-C189-419E-B27A-3222287AD6D9}" type="sibTrans" cxnId="{613A3FDC-2D34-49DD-820A-D5C99ED02A4C}">
      <dgm:prSet/>
      <dgm:spPr/>
      <dgm:t>
        <a:bodyPr/>
        <a:lstStyle/>
        <a:p>
          <a:endParaRPr lang="en-US"/>
        </a:p>
      </dgm:t>
    </dgm:pt>
    <dgm:pt modelId="{FA3112F6-123C-4D7D-B6AC-B22BFBA0C9E8}">
      <dgm:prSet phldrT="[Text]" custT="1"/>
      <dgm:spPr/>
      <dgm:t>
        <a:bodyPr/>
        <a:lstStyle/>
        <a:p>
          <a:r>
            <a:rPr lang="en-US" sz="2800" b="1" baseline="0" dirty="0">
              <a:solidFill>
                <a:schemeClr val="tx1"/>
              </a:solidFill>
            </a:rPr>
            <a:t>Art / Photography option</a:t>
          </a:r>
        </a:p>
      </dgm:t>
    </dgm:pt>
    <dgm:pt modelId="{CF7E3117-F810-4F21-9862-F860E5F816EB}" type="parTrans" cxnId="{DC253347-BC17-4ECC-8620-B479D79BB7E6}">
      <dgm:prSet/>
      <dgm:spPr/>
      <dgm:t>
        <a:bodyPr/>
        <a:lstStyle/>
        <a:p>
          <a:endParaRPr lang="en-US"/>
        </a:p>
      </dgm:t>
    </dgm:pt>
    <dgm:pt modelId="{B8156C97-7A9D-4738-A9DC-59D5E6526044}" type="sibTrans" cxnId="{DC253347-BC17-4ECC-8620-B479D79BB7E6}">
      <dgm:prSet/>
      <dgm:spPr/>
      <dgm:t>
        <a:bodyPr/>
        <a:lstStyle/>
        <a:p>
          <a:endParaRPr lang="en-US"/>
        </a:p>
      </dgm:t>
    </dgm:pt>
    <dgm:pt modelId="{F69F86BD-0A66-419F-9F4A-6E0D7D5EB165}">
      <dgm:prSet phldrT="[Text]" custT="1"/>
      <dgm:spPr/>
      <dgm:t>
        <a:bodyPr/>
        <a:lstStyle/>
        <a:p>
          <a:r>
            <a:rPr lang="en-US" sz="4800" dirty="0" err="1"/>
            <a:t>Maths</a:t>
          </a:r>
          <a:endParaRPr lang="en-US" sz="4800" dirty="0"/>
        </a:p>
      </dgm:t>
    </dgm:pt>
    <dgm:pt modelId="{5F64AA90-F7DB-4281-AA50-5CB3DBF6A9B8}" type="parTrans" cxnId="{D00F8ECA-CAD2-4544-981C-ECFF274823E6}">
      <dgm:prSet/>
      <dgm:spPr/>
      <dgm:t>
        <a:bodyPr/>
        <a:lstStyle/>
        <a:p>
          <a:endParaRPr lang="en-US"/>
        </a:p>
      </dgm:t>
    </dgm:pt>
    <dgm:pt modelId="{4240C0F5-0BC0-44EE-A8C7-1DCF19453CCA}" type="sibTrans" cxnId="{D00F8ECA-CAD2-4544-981C-ECFF274823E6}">
      <dgm:prSet/>
      <dgm:spPr/>
      <dgm:t>
        <a:bodyPr/>
        <a:lstStyle/>
        <a:p>
          <a:endParaRPr lang="en-US"/>
        </a:p>
      </dgm:t>
    </dgm:pt>
    <dgm:pt modelId="{A33B7B0B-66D0-4003-A252-C94E5E46E2EA}">
      <dgm:prSet phldrT="[Text]" custT="1"/>
      <dgm:spPr/>
      <dgm:t>
        <a:bodyPr/>
        <a:lstStyle/>
        <a:p>
          <a:r>
            <a:rPr lang="en-US" sz="4800" dirty="0"/>
            <a:t>Science</a:t>
          </a:r>
        </a:p>
        <a:p>
          <a:r>
            <a:rPr lang="en-US" sz="4800" dirty="0"/>
            <a:t>(Trilogy)</a:t>
          </a:r>
        </a:p>
      </dgm:t>
    </dgm:pt>
    <dgm:pt modelId="{5076FF0F-5A72-44B4-BC25-F85B00565D2E}" type="parTrans" cxnId="{A77E0DAF-E547-4E94-90D2-BC8D4EFFB3BD}">
      <dgm:prSet/>
      <dgm:spPr/>
      <dgm:t>
        <a:bodyPr/>
        <a:lstStyle/>
        <a:p>
          <a:endParaRPr lang="en-US"/>
        </a:p>
      </dgm:t>
    </dgm:pt>
    <dgm:pt modelId="{77D057AE-0AEF-44A9-8486-0DAB176BFE5E}" type="sibTrans" cxnId="{A77E0DAF-E547-4E94-90D2-BC8D4EFFB3BD}">
      <dgm:prSet/>
      <dgm:spPr/>
      <dgm:t>
        <a:bodyPr/>
        <a:lstStyle/>
        <a:p>
          <a:endParaRPr lang="en-US"/>
        </a:p>
      </dgm:t>
    </dgm:pt>
    <dgm:pt modelId="{C97D62AD-E069-4BAD-BCBB-46DCDA979D86}">
      <dgm:prSet phldrT="[Text]" custT="1"/>
      <dgm:spPr/>
      <dgm:t>
        <a:bodyPr/>
        <a:lstStyle/>
        <a:p>
          <a:r>
            <a:rPr lang="en-US" sz="4800" dirty="0"/>
            <a:t>Core PE</a:t>
          </a:r>
        </a:p>
      </dgm:t>
    </dgm:pt>
    <dgm:pt modelId="{B746C6BF-3267-4764-AE5F-D0A30810B038}" type="parTrans" cxnId="{3EBFF646-2285-4C6F-94F0-DD6CA3FC1E1F}">
      <dgm:prSet/>
      <dgm:spPr/>
      <dgm:t>
        <a:bodyPr/>
        <a:lstStyle/>
        <a:p>
          <a:endParaRPr lang="en-US"/>
        </a:p>
      </dgm:t>
    </dgm:pt>
    <dgm:pt modelId="{A8092911-D444-4D2F-A1ED-5BB8E061FB02}" type="sibTrans" cxnId="{3EBFF646-2285-4C6F-94F0-DD6CA3FC1E1F}">
      <dgm:prSet/>
      <dgm:spPr/>
      <dgm:t>
        <a:bodyPr/>
        <a:lstStyle/>
        <a:p>
          <a:endParaRPr lang="en-US"/>
        </a:p>
      </dgm:t>
    </dgm:pt>
    <dgm:pt modelId="{AAAB13FE-DD2A-4851-8A53-333AD25D6359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5400" dirty="0">
              <a:solidFill>
                <a:schemeClr val="accent1">
                  <a:lumMod val="40000"/>
                  <a:lumOff val="60000"/>
                </a:schemeClr>
              </a:solidFill>
            </a:rPr>
            <a:t>First option preference</a:t>
          </a:r>
        </a:p>
      </dgm:t>
    </dgm:pt>
    <dgm:pt modelId="{BCD0EB44-7B98-4A79-A3F2-157C2C239623}" type="parTrans" cxnId="{F19826AE-6A77-45A0-BD79-CFADAC62FC99}">
      <dgm:prSet/>
      <dgm:spPr/>
      <dgm:t>
        <a:bodyPr/>
        <a:lstStyle/>
        <a:p>
          <a:endParaRPr lang="en-US"/>
        </a:p>
      </dgm:t>
    </dgm:pt>
    <dgm:pt modelId="{993E7494-08E8-4CC2-90C4-FF548F1E9471}" type="sibTrans" cxnId="{F19826AE-6A77-45A0-BD79-CFADAC62FC99}">
      <dgm:prSet/>
      <dgm:spPr/>
      <dgm:t>
        <a:bodyPr/>
        <a:lstStyle/>
        <a:p>
          <a:endParaRPr lang="en-US"/>
        </a:p>
      </dgm:t>
    </dgm:pt>
    <dgm:pt modelId="{F2680E9C-72AD-4E82-9E83-9A5DE50773E7}">
      <dgm:prSet phldrT="[Text]" custT="1"/>
      <dgm:spPr/>
      <dgm:t>
        <a:bodyPr/>
        <a:lstStyle/>
        <a:p>
          <a:r>
            <a:rPr lang="en-US" sz="2800" b="1" baseline="0" dirty="0">
              <a:solidFill>
                <a:schemeClr val="tx1"/>
              </a:solidFill>
            </a:rPr>
            <a:t>Business*</a:t>
          </a:r>
        </a:p>
        <a:p>
          <a:r>
            <a:rPr lang="en-US" sz="2800" b="1" baseline="0" dirty="0">
              <a:solidFill>
                <a:schemeClr val="tx1"/>
              </a:solidFill>
            </a:rPr>
            <a:t>Computer science</a:t>
          </a:r>
        </a:p>
        <a:p>
          <a:r>
            <a:rPr lang="en-US" sz="2800" b="1" baseline="0" dirty="0">
              <a:solidFill>
                <a:schemeClr val="tx1"/>
              </a:solidFill>
            </a:rPr>
            <a:t>Dance</a:t>
          </a:r>
        </a:p>
        <a:p>
          <a:r>
            <a:rPr lang="en-US" sz="2800" b="1" baseline="0" dirty="0">
              <a:solidFill>
                <a:schemeClr val="tx1"/>
              </a:solidFill>
            </a:rPr>
            <a:t>Drama</a:t>
          </a:r>
        </a:p>
        <a:p>
          <a:r>
            <a:rPr lang="en-US" sz="2800" b="1" baseline="0" dirty="0">
              <a:solidFill>
                <a:schemeClr val="tx1"/>
              </a:solidFill>
            </a:rPr>
            <a:t>Ethics and Philosophy</a:t>
          </a:r>
        </a:p>
        <a:p>
          <a:r>
            <a:rPr lang="en-US" sz="2800" b="1" baseline="0" dirty="0">
              <a:solidFill>
                <a:schemeClr val="tx1"/>
              </a:solidFill>
            </a:rPr>
            <a:t>French</a:t>
          </a:r>
        </a:p>
        <a:p>
          <a:r>
            <a:rPr lang="en-US" sz="2800" b="1" baseline="0" dirty="0">
              <a:solidFill>
                <a:schemeClr val="tx1"/>
              </a:solidFill>
            </a:rPr>
            <a:t>Food &amp; Nutrition</a:t>
          </a:r>
        </a:p>
        <a:p>
          <a:r>
            <a:rPr lang="en-US" sz="2800" b="1" baseline="0" dirty="0">
              <a:solidFill>
                <a:schemeClr val="tx1"/>
              </a:solidFill>
            </a:rPr>
            <a:t>Geography </a:t>
          </a:r>
        </a:p>
        <a:p>
          <a:r>
            <a:rPr lang="en-US" sz="2800" b="1" baseline="0" dirty="0">
              <a:solidFill>
                <a:schemeClr val="tx1"/>
              </a:solidFill>
              <a:highlight>
                <a:srgbClr val="00FF00"/>
              </a:highlight>
            </a:rPr>
            <a:t>Health and Social Care</a:t>
          </a:r>
        </a:p>
        <a:p>
          <a:r>
            <a:rPr lang="en-US" sz="2800" b="1" baseline="0" dirty="0">
              <a:solidFill>
                <a:schemeClr val="tx1"/>
              </a:solidFill>
            </a:rPr>
            <a:t>Music *</a:t>
          </a:r>
        </a:p>
      </dgm:t>
    </dgm:pt>
    <dgm:pt modelId="{74AA6134-5709-464D-9B49-D55BB0B46DAB}" type="parTrans" cxnId="{3AA6701D-3084-4D1D-8B63-676DB3043F60}">
      <dgm:prSet/>
      <dgm:spPr/>
      <dgm:t>
        <a:bodyPr/>
        <a:lstStyle/>
        <a:p>
          <a:endParaRPr lang="en-US"/>
        </a:p>
      </dgm:t>
    </dgm:pt>
    <dgm:pt modelId="{A25EF4A4-7D0D-450F-8B33-B959AA922475}" type="sibTrans" cxnId="{3AA6701D-3084-4D1D-8B63-676DB3043F60}">
      <dgm:prSet/>
      <dgm:spPr/>
      <dgm:t>
        <a:bodyPr/>
        <a:lstStyle/>
        <a:p>
          <a:endParaRPr lang="en-US"/>
        </a:p>
      </dgm:t>
    </dgm:pt>
    <dgm:pt modelId="{8C313122-F892-4A34-AAF5-F91D3D7A7EEA}">
      <dgm:prSet phldrT="[Text]" custT="1"/>
      <dgm:spPr/>
      <dgm:t>
        <a:bodyPr/>
        <a:lstStyle/>
        <a:p>
          <a:r>
            <a:rPr lang="en-US" sz="2800" b="1" baseline="0" dirty="0">
              <a:solidFill>
                <a:schemeClr val="tx1"/>
              </a:solidFill>
            </a:rPr>
            <a:t>Product Design</a:t>
          </a:r>
        </a:p>
        <a:p>
          <a:r>
            <a:rPr lang="en-US" sz="2800" b="1" baseline="0" dirty="0">
              <a:solidFill>
                <a:schemeClr val="tx1"/>
              </a:solidFill>
            </a:rPr>
            <a:t>Psychology*</a:t>
          </a:r>
        </a:p>
      </dgm:t>
    </dgm:pt>
    <dgm:pt modelId="{375B385C-6012-4B4F-AFA8-127AF81175BD}" type="parTrans" cxnId="{1911613D-8B64-4B30-9118-D8598784DE84}">
      <dgm:prSet/>
      <dgm:spPr/>
      <dgm:t>
        <a:bodyPr/>
        <a:lstStyle/>
        <a:p>
          <a:endParaRPr lang="en-US"/>
        </a:p>
      </dgm:t>
    </dgm:pt>
    <dgm:pt modelId="{11C7A42A-4385-43B6-B2B7-04D81164FBD8}" type="sibTrans" cxnId="{1911613D-8B64-4B30-9118-D8598784DE84}">
      <dgm:prSet/>
      <dgm:spPr/>
      <dgm:t>
        <a:bodyPr/>
        <a:lstStyle/>
        <a:p>
          <a:endParaRPr lang="en-US"/>
        </a:p>
      </dgm:t>
    </dgm:pt>
    <dgm:pt modelId="{09C58B20-8FE7-4B70-AE91-35D09F804084}">
      <dgm:prSet phldrT="[Text]" custT="1"/>
      <dgm:spPr/>
      <dgm:t>
        <a:bodyPr/>
        <a:lstStyle/>
        <a:p>
          <a:r>
            <a:rPr lang="en-US" sz="2800" b="1" baseline="0" dirty="0">
              <a:solidFill>
                <a:schemeClr val="tx1"/>
              </a:solidFill>
            </a:rPr>
            <a:t>Sports option*</a:t>
          </a:r>
        </a:p>
        <a:p>
          <a:r>
            <a:rPr lang="en-US" sz="2800" b="1" baseline="0" dirty="0">
              <a:solidFill>
                <a:schemeClr val="tx1"/>
              </a:solidFill>
            </a:rPr>
            <a:t>Separate Sciences*</a:t>
          </a:r>
        </a:p>
        <a:p>
          <a:endParaRPr lang="en-US" sz="1400" baseline="0" dirty="0">
            <a:solidFill>
              <a:schemeClr val="tx1"/>
            </a:solidFill>
          </a:endParaRPr>
        </a:p>
        <a:p>
          <a:endParaRPr lang="en-US" sz="1300" dirty="0"/>
        </a:p>
      </dgm:t>
    </dgm:pt>
    <dgm:pt modelId="{FEE308BE-6AC9-4F22-84D9-270B86A1CC18}" type="parTrans" cxnId="{81240A76-2073-481D-A20E-2DD312609CFE}">
      <dgm:prSet/>
      <dgm:spPr/>
      <dgm:t>
        <a:bodyPr/>
        <a:lstStyle/>
        <a:p>
          <a:endParaRPr lang="en-US"/>
        </a:p>
      </dgm:t>
    </dgm:pt>
    <dgm:pt modelId="{E743FEB6-0217-49BF-878B-D42CA3B0C10B}" type="sibTrans" cxnId="{81240A76-2073-481D-A20E-2DD312609CFE}">
      <dgm:prSet/>
      <dgm:spPr/>
      <dgm:t>
        <a:bodyPr/>
        <a:lstStyle/>
        <a:p>
          <a:endParaRPr lang="en-US"/>
        </a:p>
      </dgm:t>
    </dgm:pt>
    <dgm:pt modelId="{08112D2F-AA58-4ACB-AFD9-13608C2B917B}" type="pres">
      <dgm:prSet presAssocID="{20442D46-CDA1-487B-BC6A-DA6B140A683D}" presName="Name0" presStyleCnt="0">
        <dgm:presLayoutVars>
          <dgm:dir/>
          <dgm:animLvl val="lvl"/>
          <dgm:resizeHandles val="exact"/>
        </dgm:presLayoutVars>
      </dgm:prSet>
      <dgm:spPr/>
    </dgm:pt>
    <dgm:pt modelId="{D197236B-E726-446F-8AEC-78425F88C479}" type="pres">
      <dgm:prSet presAssocID="{4E0E199D-7D00-49E7-BE4C-9A117C51D8CF}" presName="compositeNode" presStyleCnt="0">
        <dgm:presLayoutVars>
          <dgm:bulletEnabled val="1"/>
        </dgm:presLayoutVars>
      </dgm:prSet>
      <dgm:spPr/>
    </dgm:pt>
    <dgm:pt modelId="{0BBE6C04-C404-4931-A508-A3758B1DEEAC}" type="pres">
      <dgm:prSet presAssocID="{4E0E199D-7D00-49E7-BE4C-9A117C51D8CF}" presName="bgRect" presStyleLbl="node1" presStyleIdx="0" presStyleCnt="3" custScaleX="44698" custLinFactNeighborX="244" custLinFactNeighborY="-858"/>
      <dgm:spPr/>
    </dgm:pt>
    <dgm:pt modelId="{4210F10F-C59D-4B85-A91C-4B34ED8F2408}" type="pres">
      <dgm:prSet presAssocID="{4E0E199D-7D00-49E7-BE4C-9A117C51D8C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11C94D57-8F8F-49C0-BD86-507A0E0E78B3}" type="pres">
      <dgm:prSet presAssocID="{4E0E199D-7D00-49E7-BE4C-9A117C51D8CF}" presName="childNode" presStyleLbl="node1" presStyleIdx="0" presStyleCnt="3">
        <dgm:presLayoutVars>
          <dgm:bulletEnabled val="1"/>
        </dgm:presLayoutVars>
      </dgm:prSet>
      <dgm:spPr/>
    </dgm:pt>
    <dgm:pt modelId="{753372C6-F5EA-4485-98AE-63B754106925}" type="pres">
      <dgm:prSet presAssocID="{4F0D2329-3B79-4DF5-B448-6504442EC3D9}" presName="hSp" presStyleCnt="0"/>
      <dgm:spPr/>
    </dgm:pt>
    <dgm:pt modelId="{06E48EF2-6773-4735-A21B-02C36BFDC52F}" type="pres">
      <dgm:prSet presAssocID="{4F0D2329-3B79-4DF5-B448-6504442EC3D9}" presName="vProcSp" presStyleCnt="0"/>
      <dgm:spPr/>
    </dgm:pt>
    <dgm:pt modelId="{3CFFBE22-024E-44F2-B763-CB355C0DEEFE}" type="pres">
      <dgm:prSet presAssocID="{4F0D2329-3B79-4DF5-B448-6504442EC3D9}" presName="vSp1" presStyleCnt="0"/>
      <dgm:spPr/>
    </dgm:pt>
    <dgm:pt modelId="{573006A3-3994-48EA-9BC3-A4C58BA30F88}" type="pres">
      <dgm:prSet presAssocID="{4F0D2329-3B79-4DF5-B448-6504442EC3D9}" presName="simulatedConn" presStyleLbl="solidFgAcc1" presStyleIdx="0" presStyleCnt="2"/>
      <dgm:spPr>
        <a:solidFill>
          <a:schemeClr val="accent1"/>
        </a:solidFill>
      </dgm:spPr>
    </dgm:pt>
    <dgm:pt modelId="{6A38CDD9-C7A9-4598-8A2F-1C56482F6CC3}" type="pres">
      <dgm:prSet presAssocID="{4F0D2329-3B79-4DF5-B448-6504442EC3D9}" presName="vSp2" presStyleCnt="0"/>
      <dgm:spPr/>
    </dgm:pt>
    <dgm:pt modelId="{4D0B7CE1-5EE0-49FA-BE05-5183849D44A9}" type="pres">
      <dgm:prSet presAssocID="{4F0D2329-3B79-4DF5-B448-6504442EC3D9}" presName="sibTrans" presStyleCnt="0"/>
      <dgm:spPr/>
    </dgm:pt>
    <dgm:pt modelId="{C21F6205-F075-489E-850C-AD6F8EAC8953}" type="pres">
      <dgm:prSet presAssocID="{AAAB13FE-DD2A-4851-8A53-333AD25D6359}" presName="compositeNode" presStyleCnt="0">
        <dgm:presLayoutVars>
          <dgm:bulletEnabled val="1"/>
        </dgm:presLayoutVars>
      </dgm:prSet>
      <dgm:spPr/>
    </dgm:pt>
    <dgm:pt modelId="{71AD5DC9-0162-442F-9ACA-E480FFE9918E}" type="pres">
      <dgm:prSet presAssocID="{AAAB13FE-DD2A-4851-8A53-333AD25D6359}" presName="bgRect" presStyleLbl="node1" presStyleIdx="1" presStyleCnt="3" custScaleX="59217"/>
      <dgm:spPr/>
    </dgm:pt>
    <dgm:pt modelId="{8E0CD73D-C6A8-4BDD-AA0F-479A4A157FE9}" type="pres">
      <dgm:prSet presAssocID="{AAAB13FE-DD2A-4851-8A53-333AD25D6359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805D4DC5-2792-450F-BAC8-4E9D5B437D72}" type="pres">
      <dgm:prSet presAssocID="{AAAB13FE-DD2A-4851-8A53-333AD25D6359}" presName="childNode" presStyleLbl="node1" presStyleIdx="1" presStyleCnt="3">
        <dgm:presLayoutVars>
          <dgm:bulletEnabled val="1"/>
        </dgm:presLayoutVars>
      </dgm:prSet>
      <dgm:spPr/>
    </dgm:pt>
    <dgm:pt modelId="{E119D512-2824-4648-8781-16BB7497E7A7}" type="pres">
      <dgm:prSet presAssocID="{993E7494-08E8-4CC2-90C4-FF548F1E9471}" presName="hSp" presStyleCnt="0"/>
      <dgm:spPr/>
    </dgm:pt>
    <dgm:pt modelId="{2CFB83A3-157C-45ED-9B43-8972C3F93DD6}" type="pres">
      <dgm:prSet presAssocID="{993E7494-08E8-4CC2-90C4-FF548F1E9471}" presName="vProcSp" presStyleCnt="0"/>
      <dgm:spPr/>
    </dgm:pt>
    <dgm:pt modelId="{93645FF9-8553-4405-A445-C8254C74C8C8}" type="pres">
      <dgm:prSet presAssocID="{993E7494-08E8-4CC2-90C4-FF548F1E9471}" presName="vSp1" presStyleCnt="0"/>
      <dgm:spPr/>
    </dgm:pt>
    <dgm:pt modelId="{BFC83616-AC49-45B5-A2C8-2B7B02B6DFAC}" type="pres">
      <dgm:prSet presAssocID="{993E7494-08E8-4CC2-90C4-FF548F1E9471}" presName="simulatedConn" presStyleLbl="solidFgAcc1" presStyleIdx="1" presStyleCnt="2" custLinFactNeighborX="-17070" custLinFactNeighborY="10722"/>
      <dgm:spPr>
        <a:solidFill>
          <a:schemeClr val="accent1"/>
        </a:solidFill>
      </dgm:spPr>
    </dgm:pt>
    <dgm:pt modelId="{01AFC3E9-608B-4B4F-9C31-C832E229AF42}" type="pres">
      <dgm:prSet presAssocID="{993E7494-08E8-4CC2-90C4-FF548F1E9471}" presName="vSp2" presStyleCnt="0"/>
      <dgm:spPr/>
    </dgm:pt>
    <dgm:pt modelId="{19F16E7F-C016-46E3-B2DC-671D4AB29A5C}" type="pres">
      <dgm:prSet presAssocID="{993E7494-08E8-4CC2-90C4-FF548F1E9471}" presName="sibTrans" presStyleCnt="0"/>
      <dgm:spPr/>
    </dgm:pt>
    <dgm:pt modelId="{03A84A93-2CE0-4B23-8CF0-DE4C7DC5F335}" type="pres">
      <dgm:prSet presAssocID="{A234905B-127E-4A49-AF72-7B7ECB14D4D3}" presName="compositeNode" presStyleCnt="0">
        <dgm:presLayoutVars>
          <dgm:bulletEnabled val="1"/>
        </dgm:presLayoutVars>
      </dgm:prSet>
      <dgm:spPr/>
    </dgm:pt>
    <dgm:pt modelId="{417630C9-C52E-4F24-A25D-BD2483166824}" type="pres">
      <dgm:prSet presAssocID="{A234905B-127E-4A49-AF72-7B7ECB14D4D3}" presName="bgRect" presStyleLbl="node1" presStyleIdx="2" presStyleCnt="3" custScaleY="98081" custLinFactNeighborX="827" custLinFactNeighborY="437"/>
      <dgm:spPr/>
    </dgm:pt>
    <dgm:pt modelId="{808F0DB2-F944-47EC-AB36-C0A21088E739}" type="pres">
      <dgm:prSet presAssocID="{A234905B-127E-4A49-AF72-7B7ECB14D4D3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08244619-8F10-4F4C-A897-ED0C540803BB}" type="pres">
      <dgm:prSet presAssocID="{A234905B-127E-4A49-AF72-7B7ECB14D4D3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5CFF361D-9CCE-4307-8364-6D0FF0B3908B}" type="presOf" srcId="{AAAB13FE-DD2A-4851-8A53-333AD25D6359}" destId="{8E0CD73D-C6A8-4BDD-AA0F-479A4A157FE9}" srcOrd="1" destOrd="0" presId="urn:microsoft.com/office/officeart/2005/8/layout/hProcess7"/>
    <dgm:cxn modelId="{3AA6701D-3084-4D1D-8B63-676DB3043F60}" srcId="{A234905B-127E-4A49-AF72-7B7ECB14D4D3}" destId="{F2680E9C-72AD-4E82-9E83-9A5DE50773E7}" srcOrd="1" destOrd="0" parTransId="{74AA6134-5709-464D-9B49-D55BB0B46DAB}" sibTransId="{A25EF4A4-7D0D-450F-8B33-B959AA922475}"/>
    <dgm:cxn modelId="{20B8AE25-4F3E-4C7A-8559-EB654E180CD1}" type="presOf" srcId="{09C58B20-8FE7-4B70-AE91-35D09F804084}" destId="{08244619-8F10-4F4C-A897-ED0C540803BB}" srcOrd="0" destOrd="3" presId="urn:microsoft.com/office/officeart/2005/8/layout/hProcess7"/>
    <dgm:cxn modelId="{0A836530-83CC-46A9-A616-8B12065023B7}" type="presOf" srcId="{20442D46-CDA1-487B-BC6A-DA6B140A683D}" destId="{08112D2F-AA58-4ACB-AFD9-13608C2B917B}" srcOrd="0" destOrd="0" presId="urn:microsoft.com/office/officeart/2005/8/layout/hProcess7"/>
    <dgm:cxn modelId="{F8E19C3B-DAEB-48FB-B294-A0C56A540BE0}" type="presOf" srcId="{FA3112F6-123C-4D7D-B6AC-B22BFBA0C9E8}" destId="{08244619-8F10-4F4C-A897-ED0C540803BB}" srcOrd="0" destOrd="0" presId="urn:microsoft.com/office/officeart/2005/8/layout/hProcess7"/>
    <dgm:cxn modelId="{1911613D-8B64-4B30-9118-D8598784DE84}" srcId="{A234905B-127E-4A49-AF72-7B7ECB14D4D3}" destId="{8C313122-F892-4A34-AAF5-F91D3D7A7EEA}" srcOrd="2" destOrd="0" parTransId="{375B385C-6012-4B4F-AFA8-127AF81175BD}" sibTransId="{11C7A42A-4385-43B6-B2B7-04D81164FBD8}"/>
    <dgm:cxn modelId="{D1DD4466-F4B1-443E-97CD-93B29D5318BF}" type="presOf" srcId="{4E0E199D-7D00-49E7-BE4C-9A117C51D8CF}" destId="{4210F10F-C59D-4B85-A91C-4B34ED8F2408}" srcOrd="1" destOrd="0" presId="urn:microsoft.com/office/officeart/2005/8/layout/hProcess7"/>
    <dgm:cxn modelId="{3EBFF646-2285-4C6F-94F0-DD6CA3FC1E1F}" srcId="{4E0E199D-7D00-49E7-BE4C-9A117C51D8CF}" destId="{C97D62AD-E069-4BAD-BCBB-46DCDA979D86}" srcOrd="3" destOrd="0" parTransId="{B746C6BF-3267-4764-AE5F-D0A30810B038}" sibTransId="{A8092911-D444-4D2F-A1ED-5BB8E061FB02}"/>
    <dgm:cxn modelId="{DC253347-BC17-4ECC-8620-B479D79BB7E6}" srcId="{A234905B-127E-4A49-AF72-7B7ECB14D4D3}" destId="{FA3112F6-123C-4D7D-B6AC-B22BFBA0C9E8}" srcOrd="0" destOrd="0" parTransId="{CF7E3117-F810-4F21-9862-F860E5F816EB}" sibTransId="{B8156C97-7A9D-4738-A9DC-59D5E6526044}"/>
    <dgm:cxn modelId="{532FB269-ACF0-4811-A3B3-8CB1FA98EF5C}" type="presOf" srcId="{A33B7B0B-66D0-4003-A252-C94E5E46E2EA}" destId="{11C94D57-8F8F-49C0-BD86-507A0E0E78B3}" srcOrd="0" destOrd="2" presId="urn:microsoft.com/office/officeart/2005/8/layout/hProcess7"/>
    <dgm:cxn modelId="{CCE0956D-1F11-4BCF-859B-004AB0E7E814}" srcId="{AAAB13FE-DD2A-4851-8A53-333AD25D6359}" destId="{62BD39FC-C348-4CA8-853C-00B2871A60E6}" srcOrd="0" destOrd="0" parTransId="{25723B3C-CF88-42D2-B557-9B0FB7F0E5E7}" sibTransId="{295BF418-2F34-4072-8265-641461DAFB20}"/>
    <dgm:cxn modelId="{E3B21D70-AD59-4B3E-977B-3BFEA1EFCDF4}" type="presOf" srcId="{F2680E9C-72AD-4E82-9E83-9A5DE50773E7}" destId="{08244619-8F10-4F4C-A897-ED0C540803BB}" srcOrd="0" destOrd="1" presId="urn:microsoft.com/office/officeart/2005/8/layout/hProcess7"/>
    <dgm:cxn modelId="{E5BBDD52-8F97-4373-A781-4DEC446189A2}" type="presOf" srcId="{A234905B-127E-4A49-AF72-7B7ECB14D4D3}" destId="{417630C9-C52E-4F24-A25D-BD2483166824}" srcOrd="0" destOrd="0" presId="urn:microsoft.com/office/officeart/2005/8/layout/hProcess7"/>
    <dgm:cxn modelId="{81240A76-2073-481D-A20E-2DD312609CFE}" srcId="{A234905B-127E-4A49-AF72-7B7ECB14D4D3}" destId="{09C58B20-8FE7-4B70-AE91-35D09F804084}" srcOrd="3" destOrd="0" parTransId="{FEE308BE-6AC9-4F22-84D9-270B86A1CC18}" sibTransId="{E743FEB6-0217-49BF-878B-D42CA3B0C10B}"/>
    <dgm:cxn modelId="{41C16E80-C735-4877-B0B3-191AD6583970}" type="presOf" srcId="{A9D72E6B-076F-460F-90B6-1452750859BD}" destId="{11C94D57-8F8F-49C0-BD86-507A0E0E78B3}" srcOrd="0" destOrd="0" presId="urn:microsoft.com/office/officeart/2005/8/layout/hProcess7"/>
    <dgm:cxn modelId="{08CE8E9F-2745-4ABC-8EF4-0C9C1D1CCE52}" type="presOf" srcId="{8C313122-F892-4A34-AAF5-F91D3D7A7EEA}" destId="{08244619-8F10-4F4C-A897-ED0C540803BB}" srcOrd="0" destOrd="2" presId="urn:microsoft.com/office/officeart/2005/8/layout/hProcess7"/>
    <dgm:cxn modelId="{D23555A4-E029-4111-BCB6-CF197A15A592}" type="presOf" srcId="{C97D62AD-E069-4BAD-BCBB-46DCDA979D86}" destId="{11C94D57-8F8F-49C0-BD86-507A0E0E78B3}" srcOrd="0" destOrd="3" presId="urn:microsoft.com/office/officeart/2005/8/layout/hProcess7"/>
    <dgm:cxn modelId="{4E968EA9-B62E-43B4-AFDF-5D1F3D4829A1}" type="presOf" srcId="{4E0E199D-7D00-49E7-BE4C-9A117C51D8CF}" destId="{0BBE6C04-C404-4931-A508-A3758B1DEEAC}" srcOrd="0" destOrd="0" presId="urn:microsoft.com/office/officeart/2005/8/layout/hProcess7"/>
    <dgm:cxn modelId="{E29CB2AD-EF6F-4805-A801-6F3BB8F9F16C}" srcId="{4E0E199D-7D00-49E7-BE4C-9A117C51D8CF}" destId="{A9D72E6B-076F-460F-90B6-1452750859BD}" srcOrd="0" destOrd="0" parTransId="{4AEC3C86-D107-43F7-B69E-BF6431471768}" sibTransId="{EBB8559D-90B0-44D4-A05E-9B733F0D7D65}"/>
    <dgm:cxn modelId="{F19826AE-6A77-45A0-BD79-CFADAC62FC99}" srcId="{20442D46-CDA1-487B-BC6A-DA6B140A683D}" destId="{AAAB13FE-DD2A-4851-8A53-333AD25D6359}" srcOrd="1" destOrd="0" parTransId="{BCD0EB44-7B98-4A79-A3F2-157C2C239623}" sibTransId="{993E7494-08E8-4CC2-90C4-FF548F1E9471}"/>
    <dgm:cxn modelId="{A77E0DAF-E547-4E94-90D2-BC8D4EFFB3BD}" srcId="{4E0E199D-7D00-49E7-BE4C-9A117C51D8CF}" destId="{A33B7B0B-66D0-4003-A252-C94E5E46E2EA}" srcOrd="2" destOrd="0" parTransId="{5076FF0F-5A72-44B4-BC25-F85B00565D2E}" sibTransId="{77D057AE-0AEF-44A9-8486-0DAB176BFE5E}"/>
    <dgm:cxn modelId="{6DD991B1-472B-43D9-B060-E93226863FEF}" type="presOf" srcId="{A234905B-127E-4A49-AF72-7B7ECB14D4D3}" destId="{808F0DB2-F944-47EC-AB36-C0A21088E739}" srcOrd="1" destOrd="0" presId="urn:microsoft.com/office/officeart/2005/8/layout/hProcess7"/>
    <dgm:cxn modelId="{E0BE67C0-4993-407E-9E73-5EFDF93FA905}" type="presOf" srcId="{F69F86BD-0A66-419F-9F4A-6E0D7D5EB165}" destId="{11C94D57-8F8F-49C0-BD86-507A0E0E78B3}" srcOrd="0" destOrd="1" presId="urn:microsoft.com/office/officeart/2005/8/layout/hProcess7"/>
    <dgm:cxn modelId="{ABA6A9C7-118A-40C8-A458-F212C65A0889}" srcId="{20442D46-CDA1-487B-BC6A-DA6B140A683D}" destId="{4E0E199D-7D00-49E7-BE4C-9A117C51D8CF}" srcOrd="0" destOrd="0" parTransId="{BB57D835-39DB-4EBC-8EA6-015AC998ED23}" sibTransId="{4F0D2329-3B79-4DF5-B448-6504442EC3D9}"/>
    <dgm:cxn modelId="{D00F8ECA-CAD2-4544-981C-ECFF274823E6}" srcId="{4E0E199D-7D00-49E7-BE4C-9A117C51D8CF}" destId="{F69F86BD-0A66-419F-9F4A-6E0D7D5EB165}" srcOrd="1" destOrd="0" parTransId="{5F64AA90-F7DB-4281-AA50-5CB3DBF6A9B8}" sibTransId="{4240C0F5-0BC0-44EE-A8C7-1DCF19453CCA}"/>
    <dgm:cxn modelId="{4044EECA-3104-4EDA-A03D-8CD142823D13}" type="presOf" srcId="{AAAB13FE-DD2A-4851-8A53-333AD25D6359}" destId="{71AD5DC9-0162-442F-9ACA-E480FFE9918E}" srcOrd="0" destOrd="0" presId="urn:microsoft.com/office/officeart/2005/8/layout/hProcess7"/>
    <dgm:cxn modelId="{613A3FDC-2D34-49DD-820A-D5C99ED02A4C}" srcId="{20442D46-CDA1-487B-BC6A-DA6B140A683D}" destId="{A234905B-127E-4A49-AF72-7B7ECB14D4D3}" srcOrd="2" destOrd="0" parTransId="{6E975559-E2EE-46D8-AEE6-224E7D2BD4B3}" sibTransId="{18FC1173-C189-419E-B27A-3222287AD6D9}"/>
    <dgm:cxn modelId="{0FEE81EC-9CE9-4418-AB31-080FFDB2C021}" type="presOf" srcId="{62BD39FC-C348-4CA8-853C-00B2871A60E6}" destId="{805D4DC5-2792-450F-BAC8-4E9D5B437D72}" srcOrd="0" destOrd="0" presId="urn:microsoft.com/office/officeart/2005/8/layout/hProcess7"/>
    <dgm:cxn modelId="{DAD2A2FE-23F1-40A3-A688-7AC8A691F052}" type="presParOf" srcId="{08112D2F-AA58-4ACB-AFD9-13608C2B917B}" destId="{D197236B-E726-446F-8AEC-78425F88C479}" srcOrd="0" destOrd="0" presId="urn:microsoft.com/office/officeart/2005/8/layout/hProcess7"/>
    <dgm:cxn modelId="{8367BA99-9E5E-4545-879F-BEE78FC02888}" type="presParOf" srcId="{D197236B-E726-446F-8AEC-78425F88C479}" destId="{0BBE6C04-C404-4931-A508-A3758B1DEEAC}" srcOrd="0" destOrd="0" presId="urn:microsoft.com/office/officeart/2005/8/layout/hProcess7"/>
    <dgm:cxn modelId="{A591B174-125D-41D7-8362-A07D5B343D86}" type="presParOf" srcId="{D197236B-E726-446F-8AEC-78425F88C479}" destId="{4210F10F-C59D-4B85-A91C-4B34ED8F2408}" srcOrd="1" destOrd="0" presId="urn:microsoft.com/office/officeart/2005/8/layout/hProcess7"/>
    <dgm:cxn modelId="{E2FF44AA-2483-40C1-9BF5-E79ABD6666AB}" type="presParOf" srcId="{D197236B-E726-446F-8AEC-78425F88C479}" destId="{11C94D57-8F8F-49C0-BD86-507A0E0E78B3}" srcOrd="2" destOrd="0" presId="urn:microsoft.com/office/officeart/2005/8/layout/hProcess7"/>
    <dgm:cxn modelId="{AF3E6A00-5E2A-409E-8042-B1B8D419B989}" type="presParOf" srcId="{08112D2F-AA58-4ACB-AFD9-13608C2B917B}" destId="{753372C6-F5EA-4485-98AE-63B754106925}" srcOrd="1" destOrd="0" presId="urn:microsoft.com/office/officeart/2005/8/layout/hProcess7"/>
    <dgm:cxn modelId="{C0D76CEA-B031-454C-8D22-6FE7A4C74AF0}" type="presParOf" srcId="{08112D2F-AA58-4ACB-AFD9-13608C2B917B}" destId="{06E48EF2-6773-4735-A21B-02C36BFDC52F}" srcOrd="2" destOrd="0" presId="urn:microsoft.com/office/officeart/2005/8/layout/hProcess7"/>
    <dgm:cxn modelId="{6E3E4E4E-D9EE-4450-B8BC-C2A8AAFA5863}" type="presParOf" srcId="{06E48EF2-6773-4735-A21B-02C36BFDC52F}" destId="{3CFFBE22-024E-44F2-B763-CB355C0DEEFE}" srcOrd="0" destOrd="0" presId="urn:microsoft.com/office/officeart/2005/8/layout/hProcess7"/>
    <dgm:cxn modelId="{5D0C1F0F-9BD2-4615-8932-9AE54D836B7C}" type="presParOf" srcId="{06E48EF2-6773-4735-A21B-02C36BFDC52F}" destId="{573006A3-3994-48EA-9BC3-A4C58BA30F88}" srcOrd="1" destOrd="0" presId="urn:microsoft.com/office/officeart/2005/8/layout/hProcess7"/>
    <dgm:cxn modelId="{50028884-CA5A-4761-8500-4DBCA4234B07}" type="presParOf" srcId="{06E48EF2-6773-4735-A21B-02C36BFDC52F}" destId="{6A38CDD9-C7A9-4598-8A2F-1C56482F6CC3}" srcOrd="2" destOrd="0" presId="urn:microsoft.com/office/officeart/2005/8/layout/hProcess7"/>
    <dgm:cxn modelId="{0EC642BB-18A6-4C28-8CAB-6E6B6DCAC234}" type="presParOf" srcId="{08112D2F-AA58-4ACB-AFD9-13608C2B917B}" destId="{4D0B7CE1-5EE0-49FA-BE05-5183849D44A9}" srcOrd="3" destOrd="0" presId="urn:microsoft.com/office/officeart/2005/8/layout/hProcess7"/>
    <dgm:cxn modelId="{A8E7F4B5-0E6E-41A9-AB47-FD7C0353A9D8}" type="presParOf" srcId="{08112D2F-AA58-4ACB-AFD9-13608C2B917B}" destId="{C21F6205-F075-489E-850C-AD6F8EAC8953}" srcOrd="4" destOrd="0" presId="urn:microsoft.com/office/officeart/2005/8/layout/hProcess7"/>
    <dgm:cxn modelId="{EB44C0BA-FD75-4AAB-BEAB-C3130A14BAF4}" type="presParOf" srcId="{C21F6205-F075-489E-850C-AD6F8EAC8953}" destId="{71AD5DC9-0162-442F-9ACA-E480FFE9918E}" srcOrd="0" destOrd="0" presId="urn:microsoft.com/office/officeart/2005/8/layout/hProcess7"/>
    <dgm:cxn modelId="{D6B88336-3590-4F82-A111-577CB009942A}" type="presParOf" srcId="{C21F6205-F075-489E-850C-AD6F8EAC8953}" destId="{8E0CD73D-C6A8-4BDD-AA0F-479A4A157FE9}" srcOrd="1" destOrd="0" presId="urn:microsoft.com/office/officeart/2005/8/layout/hProcess7"/>
    <dgm:cxn modelId="{0A0B607B-1231-4B61-BD63-AD476B688FB6}" type="presParOf" srcId="{C21F6205-F075-489E-850C-AD6F8EAC8953}" destId="{805D4DC5-2792-450F-BAC8-4E9D5B437D72}" srcOrd="2" destOrd="0" presId="urn:microsoft.com/office/officeart/2005/8/layout/hProcess7"/>
    <dgm:cxn modelId="{1F3886E9-5643-4C35-AAB5-9FE04AC92321}" type="presParOf" srcId="{08112D2F-AA58-4ACB-AFD9-13608C2B917B}" destId="{E119D512-2824-4648-8781-16BB7497E7A7}" srcOrd="5" destOrd="0" presId="urn:microsoft.com/office/officeart/2005/8/layout/hProcess7"/>
    <dgm:cxn modelId="{5B4C30CD-8B50-4DA3-9330-2E8D04E8B620}" type="presParOf" srcId="{08112D2F-AA58-4ACB-AFD9-13608C2B917B}" destId="{2CFB83A3-157C-45ED-9B43-8972C3F93DD6}" srcOrd="6" destOrd="0" presId="urn:microsoft.com/office/officeart/2005/8/layout/hProcess7"/>
    <dgm:cxn modelId="{C38748C3-62E6-4A7B-8D0F-9D67EB422293}" type="presParOf" srcId="{2CFB83A3-157C-45ED-9B43-8972C3F93DD6}" destId="{93645FF9-8553-4405-A445-C8254C74C8C8}" srcOrd="0" destOrd="0" presId="urn:microsoft.com/office/officeart/2005/8/layout/hProcess7"/>
    <dgm:cxn modelId="{A16E67F3-6DDC-4A9C-87C9-2FD124B69460}" type="presParOf" srcId="{2CFB83A3-157C-45ED-9B43-8972C3F93DD6}" destId="{BFC83616-AC49-45B5-A2C8-2B7B02B6DFAC}" srcOrd="1" destOrd="0" presId="urn:microsoft.com/office/officeart/2005/8/layout/hProcess7"/>
    <dgm:cxn modelId="{DDDD0EC7-DFD5-448B-A3D0-9563677BB5A2}" type="presParOf" srcId="{2CFB83A3-157C-45ED-9B43-8972C3F93DD6}" destId="{01AFC3E9-608B-4B4F-9C31-C832E229AF42}" srcOrd="2" destOrd="0" presId="urn:microsoft.com/office/officeart/2005/8/layout/hProcess7"/>
    <dgm:cxn modelId="{0B84824F-35C4-449C-833F-E1EED6851C19}" type="presParOf" srcId="{08112D2F-AA58-4ACB-AFD9-13608C2B917B}" destId="{19F16E7F-C016-46E3-B2DC-671D4AB29A5C}" srcOrd="7" destOrd="0" presId="urn:microsoft.com/office/officeart/2005/8/layout/hProcess7"/>
    <dgm:cxn modelId="{D7701E98-3151-44B0-8FE9-C5DFCE57F26F}" type="presParOf" srcId="{08112D2F-AA58-4ACB-AFD9-13608C2B917B}" destId="{03A84A93-2CE0-4B23-8CF0-DE4C7DC5F335}" srcOrd="8" destOrd="0" presId="urn:microsoft.com/office/officeart/2005/8/layout/hProcess7"/>
    <dgm:cxn modelId="{1B8C0821-6A05-4964-B408-19F612C40C21}" type="presParOf" srcId="{03A84A93-2CE0-4B23-8CF0-DE4C7DC5F335}" destId="{417630C9-C52E-4F24-A25D-BD2483166824}" srcOrd="0" destOrd="0" presId="urn:microsoft.com/office/officeart/2005/8/layout/hProcess7"/>
    <dgm:cxn modelId="{67DF9F7C-DE71-4B5B-B85E-4FA8A30C2BD4}" type="presParOf" srcId="{03A84A93-2CE0-4B23-8CF0-DE4C7DC5F335}" destId="{808F0DB2-F944-47EC-AB36-C0A21088E739}" srcOrd="1" destOrd="0" presId="urn:microsoft.com/office/officeart/2005/8/layout/hProcess7"/>
    <dgm:cxn modelId="{107146F2-2C68-4464-860E-0A8580DF593D}" type="presParOf" srcId="{03A84A93-2CE0-4B23-8CF0-DE4C7DC5F335}" destId="{08244619-8F10-4F4C-A897-ED0C540803B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6FAAF9-30DF-4AD4-8CEB-E957083AC712}" type="doc">
      <dgm:prSet loTypeId="urn:microsoft.com/office/officeart/2017/3/layout/DropPin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D6B1B9-09E9-4DB3-9D49-BEC7742C5EF0}">
      <dgm:prSet custT="1"/>
      <dgm:spPr/>
      <dgm:t>
        <a:bodyPr/>
        <a:lstStyle/>
        <a:p>
          <a:pPr>
            <a:defRPr b="1"/>
          </a:pPr>
          <a:r>
            <a:rPr lang="en-US" sz="2800" dirty="0"/>
            <a:t>24 Apr.</a:t>
          </a:r>
        </a:p>
      </dgm:t>
    </dgm:pt>
    <dgm:pt modelId="{0741FDBA-ED6A-4F49-BEDA-12FF8292B312}" type="parTrans" cxnId="{337E00D4-0891-40DB-ABA4-07CB4FA33322}">
      <dgm:prSet/>
      <dgm:spPr/>
      <dgm:t>
        <a:bodyPr/>
        <a:lstStyle/>
        <a:p>
          <a:endParaRPr lang="en-US" sz="2800"/>
        </a:p>
      </dgm:t>
    </dgm:pt>
    <dgm:pt modelId="{19B5AAE8-21B6-4EC4-91E0-1D3C8EDFD440}" type="sibTrans" cxnId="{337E00D4-0891-40DB-ABA4-07CB4FA33322}">
      <dgm:prSet/>
      <dgm:spPr/>
      <dgm:t>
        <a:bodyPr/>
        <a:lstStyle/>
        <a:p>
          <a:endParaRPr lang="en-US" sz="2800"/>
        </a:p>
      </dgm:t>
    </dgm:pt>
    <dgm:pt modelId="{F75C54FE-573A-4FFC-9462-37040B239897}">
      <dgm:prSet custT="1"/>
      <dgm:spPr/>
      <dgm:t>
        <a:bodyPr/>
        <a:lstStyle/>
        <a:p>
          <a:r>
            <a:rPr lang="en-US" sz="2800" dirty="0"/>
            <a:t>Deadline for return of forms: 24th April (two school weeks and 2-week Easter)</a:t>
          </a:r>
        </a:p>
      </dgm:t>
    </dgm:pt>
    <dgm:pt modelId="{DE99E703-28C9-478E-9477-7EDE074CB413}" type="parTrans" cxnId="{1213D53F-B03A-407C-8BF9-D5B69634EE88}">
      <dgm:prSet/>
      <dgm:spPr/>
      <dgm:t>
        <a:bodyPr/>
        <a:lstStyle/>
        <a:p>
          <a:endParaRPr lang="en-US" sz="2800"/>
        </a:p>
      </dgm:t>
    </dgm:pt>
    <dgm:pt modelId="{9CF1FD9B-7B4F-48FD-ADA6-77CD2C4E0E42}" type="sibTrans" cxnId="{1213D53F-B03A-407C-8BF9-D5B69634EE88}">
      <dgm:prSet/>
      <dgm:spPr/>
      <dgm:t>
        <a:bodyPr/>
        <a:lstStyle/>
        <a:p>
          <a:endParaRPr lang="en-US" sz="2800"/>
        </a:p>
      </dgm:t>
    </dgm:pt>
    <dgm:pt modelId="{EFDE1B5E-F129-4516-9D33-8289AB40E3B0}">
      <dgm:prSet custT="1"/>
      <dgm:spPr/>
      <dgm:t>
        <a:bodyPr/>
        <a:lstStyle/>
        <a:p>
          <a:pPr>
            <a:defRPr b="1"/>
          </a:pPr>
          <a:r>
            <a:rPr lang="en-US" sz="2800" dirty="0"/>
            <a:t>8 May</a:t>
          </a:r>
        </a:p>
      </dgm:t>
    </dgm:pt>
    <dgm:pt modelId="{D615A22D-4086-48B5-ABBE-A1695BDC6084}" type="parTrans" cxnId="{BDE02E06-CB15-4A82-BBDF-DB141EA63833}">
      <dgm:prSet/>
      <dgm:spPr/>
      <dgm:t>
        <a:bodyPr/>
        <a:lstStyle/>
        <a:p>
          <a:endParaRPr lang="en-US" sz="2800"/>
        </a:p>
      </dgm:t>
    </dgm:pt>
    <dgm:pt modelId="{F99EF590-D613-43CD-A47D-6C6A84BC516C}" type="sibTrans" cxnId="{BDE02E06-CB15-4A82-BBDF-DB141EA63833}">
      <dgm:prSet/>
      <dgm:spPr/>
      <dgm:t>
        <a:bodyPr/>
        <a:lstStyle/>
        <a:p>
          <a:endParaRPr lang="en-US" sz="2800"/>
        </a:p>
      </dgm:t>
    </dgm:pt>
    <dgm:pt modelId="{2E487D67-E69D-4231-AB19-D2F07ED6DB8D}">
      <dgm:prSet custT="1"/>
      <dgm:spPr/>
      <dgm:t>
        <a:bodyPr/>
        <a:lstStyle/>
        <a:p>
          <a:r>
            <a:rPr lang="en-US" sz="2800" dirty="0"/>
            <a:t>Two-week period to check allocations of students and potential class numbers.</a:t>
          </a:r>
        </a:p>
      </dgm:t>
    </dgm:pt>
    <dgm:pt modelId="{9EFF87C0-21B3-4CD0-810A-C778700C6561}" type="parTrans" cxnId="{2E09400E-9EB9-4217-91E1-C9777DA0B90E}">
      <dgm:prSet/>
      <dgm:spPr/>
      <dgm:t>
        <a:bodyPr/>
        <a:lstStyle/>
        <a:p>
          <a:endParaRPr lang="en-US" sz="2800"/>
        </a:p>
      </dgm:t>
    </dgm:pt>
    <dgm:pt modelId="{93DCBEC1-DB2D-4EF7-8119-35360C3EDEA5}" type="sibTrans" cxnId="{2E09400E-9EB9-4217-91E1-C9777DA0B90E}">
      <dgm:prSet/>
      <dgm:spPr/>
      <dgm:t>
        <a:bodyPr/>
        <a:lstStyle/>
        <a:p>
          <a:endParaRPr lang="en-US" sz="2800"/>
        </a:p>
      </dgm:t>
    </dgm:pt>
    <dgm:pt modelId="{8311AD25-6342-43DD-B455-592060A07A80}">
      <dgm:prSet custT="1"/>
      <dgm:spPr/>
      <dgm:t>
        <a:bodyPr/>
        <a:lstStyle/>
        <a:p>
          <a:pPr>
            <a:defRPr b="1"/>
          </a:pPr>
          <a:r>
            <a:rPr lang="en-US" sz="2800" dirty="0"/>
            <a:t>22 May</a:t>
          </a:r>
        </a:p>
      </dgm:t>
    </dgm:pt>
    <dgm:pt modelId="{1DEB4320-CAEF-4BCD-9300-53AE052651F6}" type="parTrans" cxnId="{65F23062-2F98-41E2-9054-07FA131C305F}">
      <dgm:prSet/>
      <dgm:spPr/>
      <dgm:t>
        <a:bodyPr/>
        <a:lstStyle/>
        <a:p>
          <a:endParaRPr lang="en-US" sz="2800"/>
        </a:p>
      </dgm:t>
    </dgm:pt>
    <dgm:pt modelId="{60992693-D532-45DD-9AEE-7C35E624E3FB}" type="sibTrans" cxnId="{65F23062-2F98-41E2-9054-07FA131C305F}">
      <dgm:prSet/>
      <dgm:spPr/>
      <dgm:t>
        <a:bodyPr/>
        <a:lstStyle/>
        <a:p>
          <a:endParaRPr lang="en-US" sz="2800"/>
        </a:p>
      </dgm:t>
    </dgm:pt>
    <dgm:pt modelId="{AF1743A8-BBF9-4901-9778-084806856745}">
      <dgm:prSet custT="1"/>
      <dgm:spPr/>
      <dgm:t>
        <a:bodyPr/>
        <a:lstStyle/>
        <a:p>
          <a:r>
            <a:rPr lang="en-US" sz="2800" dirty="0"/>
            <a:t>Interviews for course in high demand subjects such as Business and Psychology.</a:t>
          </a:r>
        </a:p>
      </dgm:t>
    </dgm:pt>
    <dgm:pt modelId="{1BDBE2BC-9AA7-466C-B4DC-4D2F49015BE1}" type="parTrans" cxnId="{973C7408-C625-41A0-8D50-FF12480D9E1E}">
      <dgm:prSet/>
      <dgm:spPr/>
      <dgm:t>
        <a:bodyPr/>
        <a:lstStyle/>
        <a:p>
          <a:endParaRPr lang="en-US" sz="2800"/>
        </a:p>
      </dgm:t>
    </dgm:pt>
    <dgm:pt modelId="{4092C55E-3B39-43D4-A583-C19F6DA09F07}" type="sibTrans" cxnId="{973C7408-C625-41A0-8D50-FF12480D9E1E}">
      <dgm:prSet/>
      <dgm:spPr/>
      <dgm:t>
        <a:bodyPr/>
        <a:lstStyle/>
        <a:p>
          <a:endParaRPr lang="en-US" sz="2800"/>
        </a:p>
      </dgm:t>
    </dgm:pt>
    <dgm:pt modelId="{7F7F3E33-9FA0-4133-B549-D7073930EB06}">
      <dgm:prSet custT="1"/>
      <dgm:spPr/>
      <dgm:t>
        <a:bodyPr/>
        <a:lstStyle/>
        <a:p>
          <a:pPr>
            <a:defRPr b="1"/>
          </a:pPr>
          <a:r>
            <a:rPr lang="en-US" sz="2800" dirty="0"/>
            <a:t>5 June</a:t>
          </a:r>
        </a:p>
      </dgm:t>
    </dgm:pt>
    <dgm:pt modelId="{580A6E3F-E704-413E-8861-84FB9FCCE826}" type="parTrans" cxnId="{2DE5953F-3225-41DA-A594-E3056E37C5BE}">
      <dgm:prSet/>
      <dgm:spPr/>
      <dgm:t>
        <a:bodyPr/>
        <a:lstStyle/>
        <a:p>
          <a:endParaRPr lang="en-US" sz="2800"/>
        </a:p>
      </dgm:t>
    </dgm:pt>
    <dgm:pt modelId="{0BA2DBA5-C27A-47FC-9AAC-CAEF8ACF3878}" type="sibTrans" cxnId="{2DE5953F-3225-41DA-A594-E3056E37C5BE}">
      <dgm:prSet/>
      <dgm:spPr/>
      <dgm:t>
        <a:bodyPr/>
        <a:lstStyle/>
        <a:p>
          <a:endParaRPr lang="en-US" sz="2800"/>
        </a:p>
      </dgm:t>
    </dgm:pt>
    <dgm:pt modelId="{8F355183-E46B-4955-985A-B64313B1DE5E}">
      <dgm:prSet custT="1"/>
      <dgm:spPr/>
      <dgm:t>
        <a:bodyPr/>
        <a:lstStyle/>
        <a:p>
          <a:r>
            <a:rPr lang="en-US" sz="2800" dirty="0"/>
            <a:t>Blocks to be finalized:</a:t>
          </a:r>
        </a:p>
      </dgm:t>
    </dgm:pt>
    <dgm:pt modelId="{D232ACFE-3910-4B49-8432-031CEA8AC5E5}" type="parTrans" cxnId="{FD50022B-BA0A-4E77-B1DC-6FFA77CF73C0}">
      <dgm:prSet/>
      <dgm:spPr/>
      <dgm:t>
        <a:bodyPr/>
        <a:lstStyle/>
        <a:p>
          <a:endParaRPr lang="en-US" sz="2800"/>
        </a:p>
      </dgm:t>
    </dgm:pt>
    <dgm:pt modelId="{11D22055-F886-4451-88D9-E8B0AEEBF703}" type="sibTrans" cxnId="{FD50022B-BA0A-4E77-B1DC-6FFA77CF73C0}">
      <dgm:prSet/>
      <dgm:spPr/>
      <dgm:t>
        <a:bodyPr/>
        <a:lstStyle/>
        <a:p>
          <a:endParaRPr lang="en-US" sz="2800"/>
        </a:p>
      </dgm:t>
    </dgm:pt>
    <dgm:pt modelId="{916AF466-3B0E-483F-BE9C-553C08F7DAD2}">
      <dgm:prSet custT="1"/>
      <dgm:spPr/>
      <dgm:t>
        <a:bodyPr/>
        <a:lstStyle/>
        <a:p>
          <a:pPr>
            <a:defRPr b="1"/>
          </a:pPr>
          <a:r>
            <a:rPr lang="en-US" sz="2800" dirty="0"/>
            <a:t>12 June</a:t>
          </a:r>
        </a:p>
      </dgm:t>
    </dgm:pt>
    <dgm:pt modelId="{593A0EEB-E14D-4ACF-9964-EE2B21068BD8}" type="parTrans" cxnId="{004800AA-891E-4656-A377-5877A2361BC0}">
      <dgm:prSet/>
      <dgm:spPr/>
      <dgm:t>
        <a:bodyPr/>
        <a:lstStyle/>
        <a:p>
          <a:endParaRPr lang="en-US" sz="2800"/>
        </a:p>
      </dgm:t>
    </dgm:pt>
    <dgm:pt modelId="{5281EDFF-276D-47D5-9E51-45ED4E373842}" type="sibTrans" cxnId="{004800AA-891E-4656-A377-5877A2361BC0}">
      <dgm:prSet/>
      <dgm:spPr/>
      <dgm:t>
        <a:bodyPr/>
        <a:lstStyle/>
        <a:p>
          <a:endParaRPr lang="en-US" sz="2800"/>
        </a:p>
      </dgm:t>
    </dgm:pt>
    <dgm:pt modelId="{218AC05D-2D44-4A75-8468-B748EB3ECE46}">
      <dgm:prSet custT="1"/>
      <dgm:spPr/>
      <dgm:t>
        <a:bodyPr/>
        <a:lstStyle/>
        <a:p>
          <a:r>
            <a:rPr lang="en-US" sz="2800" dirty="0"/>
            <a:t>Students notified of final subject selections: 12th June</a:t>
          </a:r>
        </a:p>
      </dgm:t>
    </dgm:pt>
    <dgm:pt modelId="{61FF9EB7-9C75-4154-AF18-B65EBE53BD85}" type="parTrans" cxnId="{06BB0B70-4870-4896-8DEC-9CFA2336A8E8}">
      <dgm:prSet/>
      <dgm:spPr/>
      <dgm:t>
        <a:bodyPr/>
        <a:lstStyle/>
        <a:p>
          <a:endParaRPr lang="en-US" sz="2800"/>
        </a:p>
      </dgm:t>
    </dgm:pt>
    <dgm:pt modelId="{9453FB6A-D10C-4169-8B15-AF07D0812875}" type="sibTrans" cxnId="{06BB0B70-4870-4896-8DEC-9CFA2336A8E8}">
      <dgm:prSet/>
      <dgm:spPr/>
      <dgm:t>
        <a:bodyPr/>
        <a:lstStyle/>
        <a:p>
          <a:endParaRPr lang="en-US" sz="2800"/>
        </a:p>
      </dgm:t>
    </dgm:pt>
    <dgm:pt modelId="{6DA4B9CC-252E-40FA-AB65-9965A7FF3C4C}" type="pres">
      <dgm:prSet presAssocID="{316FAAF9-30DF-4AD4-8CEB-E957083AC712}" presName="root" presStyleCnt="0">
        <dgm:presLayoutVars>
          <dgm:chMax/>
          <dgm:chPref/>
          <dgm:animLvl val="lvl"/>
        </dgm:presLayoutVars>
      </dgm:prSet>
      <dgm:spPr/>
    </dgm:pt>
    <dgm:pt modelId="{BF90A251-D2B2-4DDD-A406-B6036975D097}" type="pres">
      <dgm:prSet presAssocID="{316FAAF9-30DF-4AD4-8CEB-E957083AC712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636A2265-255D-4150-AAAC-834AA87ED17A}" type="pres">
      <dgm:prSet presAssocID="{316FAAF9-30DF-4AD4-8CEB-E957083AC712}" presName="nodes" presStyleCnt="0">
        <dgm:presLayoutVars>
          <dgm:chMax/>
          <dgm:chPref/>
          <dgm:animLvl val="lvl"/>
        </dgm:presLayoutVars>
      </dgm:prSet>
      <dgm:spPr/>
    </dgm:pt>
    <dgm:pt modelId="{EE7A2CC5-4DE9-4338-B9ED-46DD6857AB76}" type="pres">
      <dgm:prSet presAssocID="{8ED6B1B9-09E9-4DB3-9D49-BEC7742C5EF0}" presName="composite" presStyleCnt="0"/>
      <dgm:spPr/>
    </dgm:pt>
    <dgm:pt modelId="{BA6AC997-FB2D-4401-AA0D-3526B6D7B299}" type="pres">
      <dgm:prSet presAssocID="{8ED6B1B9-09E9-4DB3-9D49-BEC7742C5EF0}" presName="ConnectorPoint" presStyleLbl="lnNode1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9AB45ADF-3C65-4BA6-8852-ACB5AB088670}" type="pres">
      <dgm:prSet presAssocID="{8ED6B1B9-09E9-4DB3-9D49-BEC7742C5EF0}" presName="DropPinPlaceHolder" presStyleCnt="0"/>
      <dgm:spPr/>
    </dgm:pt>
    <dgm:pt modelId="{E445A151-0FC8-428A-B6D9-B808CDD454DE}" type="pres">
      <dgm:prSet presAssocID="{8ED6B1B9-09E9-4DB3-9D49-BEC7742C5EF0}" presName="DropPin" presStyleLbl="alignNode1" presStyleIdx="0" presStyleCnt="5"/>
      <dgm:spPr/>
    </dgm:pt>
    <dgm:pt modelId="{0B9FAB72-95A5-4A3B-BB08-D6265578C4F3}" type="pres">
      <dgm:prSet presAssocID="{8ED6B1B9-09E9-4DB3-9D49-BEC7742C5EF0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1E73BBC3-1779-40E6-A781-33409746765F}" type="pres">
      <dgm:prSet presAssocID="{8ED6B1B9-09E9-4DB3-9D49-BEC7742C5EF0}" presName="L2TextContainer" presStyleLbl="revTx" presStyleIdx="0" presStyleCnt="10">
        <dgm:presLayoutVars>
          <dgm:bulletEnabled val="1"/>
        </dgm:presLayoutVars>
      </dgm:prSet>
      <dgm:spPr/>
    </dgm:pt>
    <dgm:pt modelId="{783CDF68-2F7C-4C34-BA18-933E374C6C26}" type="pres">
      <dgm:prSet presAssocID="{8ED6B1B9-09E9-4DB3-9D49-BEC7742C5EF0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A1604EB1-1871-4474-8B3D-3176CC071158}" type="pres">
      <dgm:prSet presAssocID="{8ED6B1B9-09E9-4DB3-9D49-BEC7742C5EF0}" presName="ConnectLine" presStyleLbl="sibTrans1D1" presStyleIdx="0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BC273493-ECD6-4880-A4D6-240CA6FDDF04}" type="pres">
      <dgm:prSet presAssocID="{8ED6B1B9-09E9-4DB3-9D49-BEC7742C5EF0}" presName="EmptyPlaceHolder" presStyleCnt="0"/>
      <dgm:spPr/>
    </dgm:pt>
    <dgm:pt modelId="{A1C3A345-BA6E-494C-B5B0-E851DD93C6AC}" type="pres">
      <dgm:prSet presAssocID="{19B5AAE8-21B6-4EC4-91E0-1D3C8EDFD440}" presName="spaceBetweenRectangles" presStyleCnt="0"/>
      <dgm:spPr/>
    </dgm:pt>
    <dgm:pt modelId="{84E541DD-58BE-4E09-AE87-A2006D24682E}" type="pres">
      <dgm:prSet presAssocID="{EFDE1B5E-F129-4516-9D33-8289AB40E3B0}" presName="composite" presStyleCnt="0"/>
      <dgm:spPr/>
    </dgm:pt>
    <dgm:pt modelId="{83EAD27E-1D9E-4F11-8B07-E469007FFF5D}" type="pres">
      <dgm:prSet presAssocID="{EFDE1B5E-F129-4516-9D33-8289AB40E3B0}" presName="ConnectorPoint" presStyleLbl="lnNode1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6A5742C-3110-4F36-94CA-B38C6DCC0A77}" type="pres">
      <dgm:prSet presAssocID="{EFDE1B5E-F129-4516-9D33-8289AB40E3B0}" presName="DropPinPlaceHolder" presStyleCnt="0"/>
      <dgm:spPr/>
    </dgm:pt>
    <dgm:pt modelId="{F3F4FDE7-028B-434F-8378-A149F8AB4221}" type="pres">
      <dgm:prSet presAssocID="{EFDE1B5E-F129-4516-9D33-8289AB40E3B0}" presName="DropPin" presStyleLbl="alignNode1" presStyleIdx="1" presStyleCnt="5"/>
      <dgm:spPr/>
    </dgm:pt>
    <dgm:pt modelId="{5D640C13-9788-4982-A5E2-47C5588C56EF}" type="pres">
      <dgm:prSet presAssocID="{EFDE1B5E-F129-4516-9D33-8289AB40E3B0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72427A47-5A67-41E7-B2AD-B6EC92B3AD6E}" type="pres">
      <dgm:prSet presAssocID="{EFDE1B5E-F129-4516-9D33-8289AB40E3B0}" presName="L2TextContainer" presStyleLbl="revTx" presStyleIdx="2" presStyleCnt="10">
        <dgm:presLayoutVars>
          <dgm:bulletEnabled val="1"/>
        </dgm:presLayoutVars>
      </dgm:prSet>
      <dgm:spPr/>
    </dgm:pt>
    <dgm:pt modelId="{03909D58-C6EE-49ED-B903-CB61C27E380F}" type="pres">
      <dgm:prSet presAssocID="{EFDE1B5E-F129-4516-9D33-8289AB40E3B0}" presName="L1TextContainer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75718824-4B27-4542-B6AB-24C1CFA15221}" type="pres">
      <dgm:prSet presAssocID="{EFDE1B5E-F129-4516-9D33-8289AB40E3B0}" presName="ConnectLine" presStyleLbl="sibTrans1D1" presStyleIdx="1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55D807CA-AFB0-475E-A538-6014C7A3EB6F}" type="pres">
      <dgm:prSet presAssocID="{EFDE1B5E-F129-4516-9D33-8289AB40E3B0}" presName="EmptyPlaceHolder" presStyleCnt="0"/>
      <dgm:spPr/>
    </dgm:pt>
    <dgm:pt modelId="{E31403B6-78A6-4C57-921F-BB645F461B3D}" type="pres">
      <dgm:prSet presAssocID="{F99EF590-D613-43CD-A47D-6C6A84BC516C}" presName="spaceBetweenRectangles" presStyleCnt="0"/>
      <dgm:spPr/>
    </dgm:pt>
    <dgm:pt modelId="{1E9947BA-5D1D-4102-8D27-1E3DBDD657C4}" type="pres">
      <dgm:prSet presAssocID="{8311AD25-6342-43DD-B455-592060A07A80}" presName="composite" presStyleCnt="0"/>
      <dgm:spPr/>
    </dgm:pt>
    <dgm:pt modelId="{41FF0B84-467C-4ABB-A558-B4881560ED6D}" type="pres">
      <dgm:prSet presAssocID="{8311AD25-6342-43DD-B455-592060A07A80}" presName="ConnectorPoint" presStyleLbl="lnNode1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9E8DEBB6-5224-4812-BDBB-49DB5FFD06F2}" type="pres">
      <dgm:prSet presAssocID="{8311AD25-6342-43DD-B455-592060A07A80}" presName="DropPinPlaceHolder" presStyleCnt="0"/>
      <dgm:spPr/>
    </dgm:pt>
    <dgm:pt modelId="{0A14F358-C356-4BEE-BD50-EF4BBD095301}" type="pres">
      <dgm:prSet presAssocID="{8311AD25-6342-43DD-B455-592060A07A80}" presName="DropPin" presStyleLbl="alignNode1" presStyleIdx="2" presStyleCnt="5"/>
      <dgm:spPr/>
    </dgm:pt>
    <dgm:pt modelId="{FE320035-07D8-439F-8315-3C055E2AA758}" type="pres">
      <dgm:prSet presAssocID="{8311AD25-6342-43DD-B455-592060A07A80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27155861-0714-4EEA-AAF3-DCC24E83A2FA}" type="pres">
      <dgm:prSet presAssocID="{8311AD25-6342-43DD-B455-592060A07A80}" presName="L2TextContainer" presStyleLbl="revTx" presStyleIdx="4" presStyleCnt="10">
        <dgm:presLayoutVars>
          <dgm:bulletEnabled val="1"/>
        </dgm:presLayoutVars>
      </dgm:prSet>
      <dgm:spPr/>
    </dgm:pt>
    <dgm:pt modelId="{2D609C53-0EA0-48C6-A94D-66E8598777AC}" type="pres">
      <dgm:prSet presAssocID="{8311AD25-6342-43DD-B455-592060A07A80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23407E7C-7D44-489C-BC2F-53362D755668}" type="pres">
      <dgm:prSet presAssocID="{8311AD25-6342-43DD-B455-592060A07A80}" presName="ConnectLine" presStyleLbl="sibTrans1D1" presStyleIdx="2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A6D6ED64-E12B-418D-AFA5-758FE0016C97}" type="pres">
      <dgm:prSet presAssocID="{8311AD25-6342-43DD-B455-592060A07A80}" presName="EmptyPlaceHolder" presStyleCnt="0"/>
      <dgm:spPr/>
    </dgm:pt>
    <dgm:pt modelId="{2046367A-F5A5-412F-8D60-4AA4EFE0129D}" type="pres">
      <dgm:prSet presAssocID="{60992693-D532-45DD-9AEE-7C35E624E3FB}" presName="spaceBetweenRectangles" presStyleCnt="0"/>
      <dgm:spPr/>
    </dgm:pt>
    <dgm:pt modelId="{68CF09FE-5408-437B-A59D-1F2949CC0BEB}" type="pres">
      <dgm:prSet presAssocID="{7F7F3E33-9FA0-4133-B549-D7073930EB06}" presName="composite" presStyleCnt="0"/>
      <dgm:spPr/>
    </dgm:pt>
    <dgm:pt modelId="{AAF099EF-B923-4A34-9517-9E206D928CA6}" type="pres">
      <dgm:prSet presAssocID="{7F7F3E33-9FA0-4133-B549-D7073930EB06}" presName="ConnectorPoint" presStyleLbl="lnNode1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DBE82EF7-5F6C-4DF7-B64D-ACD9D399DEF3}" type="pres">
      <dgm:prSet presAssocID="{7F7F3E33-9FA0-4133-B549-D7073930EB06}" presName="DropPinPlaceHolder" presStyleCnt="0"/>
      <dgm:spPr/>
    </dgm:pt>
    <dgm:pt modelId="{E82858A8-9699-4C41-80FE-A228A3AE7BA1}" type="pres">
      <dgm:prSet presAssocID="{7F7F3E33-9FA0-4133-B549-D7073930EB06}" presName="DropPin" presStyleLbl="alignNode1" presStyleIdx="3" presStyleCnt="5"/>
      <dgm:spPr/>
    </dgm:pt>
    <dgm:pt modelId="{AAEB1E47-C560-44D3-B021-499A09611674}" type="pres">
      <dgm:prSet presAssocID="{7F7F3E33-9FA0-4133-B549-D7073930EB06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278D1734-A037-40E9-836F-5F2AA4AF9FC4}" type="pres">
      <dgm:prSet presAssocID="{7F7F3E33-9FA0-4133-B549-D7073930EB06}" presName="L2TextContainer" presStyleLbl="revTx" presStyleIdx="6" presStyleCnt="10">
        <dgm:presLayoutVars>
          <dgm:bulletEnabled val="1"/>
        </dgm:presLayoutVars>
      </dgm:prSet>
      <dgm:spPr/>
    </dgm:pt>
    <dgm:pt modelId="{26841122-CD47-4A9B-877B-F775C17BBA18}" type="pres">
      <dgm:prSet presAssocID="{7F7F3E33-9FA0-4133-B549-D7073930EB06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3ECFDD1E-847E-4A18-9B60-F3AB319130A3}" type="pres">
      <dgm:prSet presAssocID="{7F7F3E33-9FA0-4133-B549-D7073930EB06}" presName="ConnectLine" presStyleLbl="sibTrans1D1" presStyleIdx="3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CE32EC74-1C5D-41CD-91A7-3C6DA6266D46}" type="pres">
      <dgm:prSet presAssocID="{7F7F3E33-9FA0-4133-B549-D7073930EB06}" presName="EmptyPlaceHolder" presStyleCnt="0"/>
      <dgm:spPr/>
    </dgm:pt>
    <dgm:pt modelId="{985BC3A5-4616-4B6C-B19D-3C86CFEC45D0}" type="pres">
      <dgm:prSet presAssocID="{0BA2DBA5-C27A-47FC-9AAC-CAEF8ACF3878}" presName="spaceBetweenRectangles" presStyleCnt="0"/>
      <dgm:spPr/>
    </dgm:pt>
    <dgm:pt modelId="{22A9D6A2-0253-49E1-9C1E-7DB452B5A5DC}" type="pres">
      <dgm:prSet presAssocID="{916AF466-3B0E-483F-BE9C-553C08F7DAD2}" presName="composite" presStyleCnt="0"/>
      <dgm:spPr/>
    </dgm:pt>
    <dgm:pt modelId="{BFDC9312-AAD1-414C-8D0D-F4112212C48C}" type="pres">
      <dgm:prSet presAssocID="{916AF466-3B0E-483F-BE9C-553C08F7DAD2}" presName="ConnectorPoint" presStyleLbl="lnNode1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B47615A9-ED0A-43E1-9312-DD45C70A9322}" type="pres">
      <dgm:prSet presAssocID="{916AF466-3B0E-483F-BE9C-553C08F7DAD2}" presName="DropPinPlaceHolder" presStyleCnt="0"/>
      <dgm:spPr/>
    </dgm:pt>
    <dgm:pt modelId="{D37CB155-107D-4330-8BA1-B36D1002F5B5}" type="pres">
      <dgm:prSet presAssocID="{916AF466-3B0E-483F-BE9C-553C08F7DAD2}" presName="DropPin" presStyleLbl="alignNode1" presStyleIdx="4" presStyleCnt="5"/>
      <dgm:spPr/>
    </dgm:pt>
    <dgm:pt modelId="{D59F1E8E-74A5-492F-B1DE-FBFCA0DF2B47}" type="pres">
      <dgm:prSet presAssocID="{916AF466-3B0E-483F-BE9C-553C08F7DAD2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59D0F17-C525-4A81-8DA2-EDC3B30E6982}" type="pres">
      <dgm:prSet presAssocID="{916AF466-3B0E-483F-BE9C-553C08F7DAD2}" presName="L2TextContainer" presStyleLbl="revTx" presStyleIdx="8" presStyleCnt="10">
        <dgm:presLayoutVars>
          <dgm:bulletEnabled val="1"/>
        </dgm:presLayoutVars>
      </dgm:prSet>
      <dgm:spPr/>
    </dgm:pt>
    <dgm:pt modelId="{49F7DA2D-C804-42F3-ADF1-05847B1529E1}" type="pres">
      <dgm:prSet presAssocID="{916AF466-3B0E-483F-BE9C-553C08F7DAD2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F8B8CFB9-07D5-47F7-A606-108AA9862192}" type="pres">
      <dgm:prSet presAssocID="{916AF466-3B0E-483F-BE9C-553C08F7DAD2}" presName="ConnectLine" presStyleLbl="sibTrans1D1" presStyleIdx="4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C58AE478-4957-483B-8FE1-6AE058BF207D}" type="pres">
      <dgm:prSet presAssocID="{916AF466-3B0E-483F-BE9C-553C08F7DAD2}" presName="EmptyPlaceHolder" presStyleCnt="0"/>
      <dgm:spPr/>
    </dgm:pt>
  </dgm:ptLst>
  <dgm:cxnLst>
    <dgm:cxn modelId="{2695E102-32AA-4326-9803-9E23CA7D1AC1}" type="presOf" srcId="{8F355183-E46B-4955-985A-B64313B1DE5E}" destId="{278D1734-A037-40E9-836F-5F2AA4AF9FC4}" srcOrd="0" destOrd="0" presId="urn:microsoft.com/office/officeart/2017/3/layout/DropPinTimeline"/>
    <dgm:cxn modelId="{BDE02E06-CB15-4A82-BBDF-DB141EA63833}" srcId="{316FAAF9-30DF-4AD4-8CEB-E957083AC712}" destId="{EFDE1B5E-F129-4516-9D33-8289AB40E3B0}" srcOrd="1" destOrd="0" parTransId="{D615A22D-4086-48B5-ABBE-A1695BDC6084}" sibTransId="{F99EF590-D613-43CD-A47D-6C6A84BC516C}"/>
    <dgm:cxn modelId="{973C7408-C625-41A0-8D50-FF12480D9E1E}" srcId="{8311AD25-6342-43DD-B455-592060A07A80}" destId="{AF1743A8-BBF9-4901-9778-084806856745}" srcOrd="0" destOrd="0" parTransId="{1BDBE2BC-9AA7-466C-B4DC-4D2F49015BE1}" sibTransId="{4092C55E-3B39-43D4-A583-C19F6DA09F07}"/>
    <dgm:cxn modelId="{2E09400E-9EB9-4217-91E1-C9777DA0B90E}" srcId="{EFDE1B5E-F129-4516-9D33-8289AB40E3B0}" destId="{2E487D67-E69D-4231-AB19-D2F07ED6DB8D}" srcOrd="0" destOrd="0" parTransId="{9EFF87C0-21B3-4CD0-810A-C778700C6561}" sibTransId="{93DCBEC1-DB2D-4EF7-8119-35360C3EDEA5}"/>
    <dgm:cxn modelId="{D6DE5C25-C9CF-4162-AB2F-4CA0768836DC}" type="presOf" srcId="{8311AD25-6342-43DD-B455-592060A07A80}" destId="{2D609C53-0EA0-48C6-A94D-66E8598777AC}" srcOrd="0" destOrd="0" presId="urn:microsoft.com/office/officeart/2017/3/layout/DropPinTimeline"/>
    <dgm:cxn modelId="{3583992A-8085-4663-A440-1E66644A7595}" type="presOf" srcId="{EFDE1B5E-F129-4516-9D33-8289AB40E3B0}" destId="{03909D58-C6EE-49ED-B903-CB61C27E380F}" srcOrd="0" destOrd="0" presId="urn:microsoft.com/office/officeart/2017/3/layout/DropPinTimeline"/>
    <dgm:cxn modelId="{FD50022B-BA0A-4E77-B1DC-6FFA77CF73C0}" srcId="{7F7F3E33-9FA0-4133-B549-D7073930EB06}" destId="{8F355183-E46B-4955-985A-B64313B1DE5E}" srcOrd="0" destOrd="0" parTransId="{D232ACFE-3910-4B49-8432-031CEA8AC5E5}" sibTransId="{11D22055-F886-4451-88D9-E8B0AEEBF703}"/>
    <dgm:cxn modelId="{2DE5953F-3225-41DA-A594-E3056E37C5BE}" srcId="{316FAAF9-30DF-4AD4-8CEB-E957083AC712}" destId="{7F7F3E33-9FA0-4133-B549-D7073930EB06}" srcOrd="3" destOrd="0" parTransId="{580A6E3F-E704-413E-8861-84FB9FCCE826}" sibTransId="{0BA2DBA5-C27A-47FC-9AAC-CAEF8ACF3878}"/>
    <dgm:cxn modelId="{1213D53F-B03A-407C-8BF9-D5B69634EE88}" srcId="{8ED6B1B9-09E9-4DB3-9D49-BEC7742C5EF0}" destId="{F75C54FE-573A-4FFC-9462-37040B239897}" srcOrd="0" destOrd="0" parTransId="{DE99E703-28C9-478E-9477-7EDE074CB413}" sibTransId="{9CF1FD9B-7B4F-48FD-ADA6-77CD2C4E0E42}"/>
    <dgm:cxn modelId="{21FDC440-5059-4BE1-B2D8-7DC062507EFC}" type="presOf" srcId="{2E487D67-E69D-4231-AB19-D2F07ED6DB8D}" destId="{72427A47-5A67-41E7-B2AD-B6EC92B3AD6E}" srcOrd="0" destOrd="0" presId="urn:microsoft.com/office/officeart/2017/3/layout/DropPinTimeline"/>
    <dgm:cxn modelId="{65F23062-2F98-41E2-9054-07FA131C305F}" srcId="{316FAAF9-30DF-4AD4-8CEB-E957083AC712}" destId="{8311AD25-6342-43DD-B455-592060A07A80}" srcOrd="2" destOrd="0" parTransId="{1DEB4320-CAEF-4BCD-9300-53AE052651F6}" sibTransId="{60992693-D532-45DD-9AEE-7C35E624E3FB}"/>
    <dgm:cxn modelId="{799AAC62-23EB-4D73-8CBA-785D84271313}" type="presOf" srcId="{218AC05D-2D44-4A75-8468-B748EB3ECE46}" destId="{B59D0F17-C525-4A81-8DA2-EDC3B30E6982}" srcOrd="0" destOrd="0" presId="urn:microsoft.com/office/officeart/2017/3/layout/DropPinTimeline"/>
    <dgm:cxn modelId="{EFC73344-F274-4DEC-A93A-6351F61BB445}" type="presOf" srcId="{7F7F3E33-9FA0-4133-B549-D7073930EB06}" destId="{26841122-CD47-4A9B-877B-F775C17BBA18}" srcOrd="0" destOrd="0" presId="urn:microsoft.com/office/officeart/2017/3/layout/DropPinTimeline"/>
    <dgm:cxn modelId="{06BB0B70-4870-4896-8DEC-9CFA2336A8E8}" srcId="{916AF466-3B0E-483F-BE9C-553C08F7DAD2}" destId="{218AC05D-2D44-4A75-8468-B748EB3ECE46}" srcOrd="0" destOrd="0" parTransId="{61FF9EB7-9C75-4154-AF18-B65EBE53BD85}" sibTransId="{9453FB6A-D10C-4169-8B15-AF07D0812875}"/>
    <dgm:cxn modelId="{19B9E051-7A97-4ED5-A625-C9A9315A4547}" type="presOf" srcId="{AF1743A8-BBF9-4901-9778-084806856745}" destId="{27155861-0714-4EEA-AAF3-DCC24E83A2FA}" srcOrd="0" destOrd="0" presId="urn:microsoft.com/office/officeart/2017/3/layout/DropPinTimeline"/>
    <dgm:cxn modelId="{9F7B5A99-C1C5-4449-ACD5-D66B33C28FF0}" type="presOf" srcId="{F75C54FE-573A-4FFC-9462-37040B239897}" destId="{1E73BBC3-1779-40E6-A781-33409746765F}" srcOrd="0" destOrd="0" presId="urn:microsoft.com/office/officeart/2017/3/layout/DropPinTimeline"/>
    <dgm:cxn modelId="{004800AA-891E-4656-A377-5877A2361BC0}" srcId="{316FAAF9-30DF-4AD4-8CEB-E957083AC712}" destId="{916AF466-3B0E-483F-BE9C-553C08F7DAD2}" srcOrd="4" destOrd="0" parTransId="{593A0EEB-E14D-4ACF-9964-EE2B21068BD8}" sibTransId="{5281EDFF-276D-47D5-9E51-45ED4E373842}"/>
    <dgm:cxn modelId="{198F9DB5-290A-4BFA-9AAB-DA5D82155178}" type="presOf" srcId="{8ED6B1B9-09E9-4DB3-9D49-BEC7742C5EF0}" destId="{783CDF68-2F7C-4C34-BA18-933E374C6C26}" srcOrd="0" destOrd="0" presId="urn:microsoft.com/office/officeart/2017/3/layout/DropPinTimeline"/>
    <dgm:cxn modelId="{52378AC5-D3F9-46DD-A948-C6E49EACA84C}" type="presOf" srcId="{316FAAF9-30DF-4AD4-8CEB-E957083AC712}" destId="{6DA4B9CC-252E-40FA-AB65-9965A7FF3C4C}" srcOrd="0" destOrd="0" presId="urn:microsoft.com/office/officeart/2017/3/layout/DropPinTimeline"/>
    <dgm:cxn modelId="{337E00D4-0891-40DB-ABA4-07CB4FA33322}" srcId="{316FAAF9-30DF-4AD4-8CEB-E957083AC712}" destId="{8ED6B1B9-09E9-4DB3-9D49-BEC7742C5EF0}" srcOrd="0" destOrd="0" parTransId="{0741FDBA-ED6A-4F49-BEDA-12FF8292B312}" sibTransId="{19B5AAE8-21B6-4EC4-91E0-1D3C8EDFD440}"/>
    <dgm:cxn modelId="{5EBFF2F7-509F-412D-A581-F7447991692F}" type="presOf" srcId="{916AF466-3B0E-483F-BE9C-553C08F7DAD2}" destId="{49F7DA2D-C804-42F3-ADF1-05847B1529E1}" srcOrd="0" destOrd="0" presId="urn:microsoft.com/office/officeart/2017/3/layout/DropPinTimeline"/>
    <dgm:cxn modelId="{4EAD3761-2D75-409F-860C-A1DA22D94699}" type="presParOf" srcId="{6DA4B9CC-252E-40FA-AB65-9965A7FF3C4C}" destId="{BF90A251-D2B2-4DDD-A406-B6036975D097}" srcOrd="0" destOrd="0" presId="urn:microsoft.com/office/officeart/2017/3/layout/DropPinTimeline"/>
    <dgm:cxn modelId="{7DDA8D8D-6DF4-473A-AFD4-A60D520BF96C}" type="presParOf" srcId="{6DA4B9CC-252E-40FA-AB65-9965A7FF3C4C}" destId="{636A2265-255D-4150-AAAC-834AA87ED17A}" srcOrd="1" destOrd="0" presId="urn:microsoft.com/office/officeart/2017/3/layout/DropPinTimeline"/>
    <dgm:cxn modelId="{1DA5F991-E8DA-41D3-8873-E36922820571}" type="presParOf" srcId="{636A2265-255D-4150-AAAC-834AA87ED17A}" destId="{EE7A2CC5-4DE9-4338-B9ED-46DD6857AB76}" srcOrd="0" destOrd="0" presId="urn:microsoft.com/office/officeart/2017/3/layout/DropPinTimeline"/>
    <dgm:cxn modelId="{F1266305-5510-408C-B620-32F84F7CA6BE}" type="presParOf" srcId="{EE7A2CC5-4DE9-4338-B9ED-46DD6857AB76}" destId="{BA6AC997-FB2D-4401-AA0D-3526B6D7B299}" srcOrd="0" destOrd="0" presId="urn:microsoft.com/office/officeart/2017/3/layout/DropPinTimeline"/>
    <dgm:cxn modelId="{AD3F47CB-A212-48F8-90A1-5DED0716A82A}" type="presParOf" srcId="{EE7A2CC5-4DE9-4338-B9ED-46DD6857AB76}" destId="{9AB45ADF-3C65-4BA6-8852-ACB5AB088670}" srcOrd="1" destOrd="0" presId="urn:microsoft.com/office/officeart/2017/3/layout/DropPinTimeline"/>
    <dgm:cxn modelId="{9E39B5E2-2666-4CC1-A977-D143CD6016D1}" type="presParOf" srcId="{9AB45ADF-3C65-4BA6-8852-ACB5AB088670}" destId="{E445A151-0FC8-428A-B6D9-B808CDD454DE}" srcOrd="0" destOrd="0" presId="urn:microsoft.com/office/officeart/2017/3/layout/DropPinTimeline"/>
    <dgm:cxn modelId="{3A2B0804-B932-46A1-B9ED-8A2BBF49BEA9}" type="presParOf" srcId="{9AB45ADF-3C65-4BA6-8852-ACB5AB088670}" destId="{0B9FAB72-95A5-4A3B-BB08-D6265578C4F3}" srcOrd="1" destOrd="0" presId="urn:microsoft.com/office/officeart/2017/3/layout/DropPinTimeline"/>
    <dgm:cxn modelId="{82E57BE8-20DD-4F30-BB8E-8081879EC62D}" type="presParOf" srcId="{EE7A2CC5-4DE9-4338-B9ED-46DD6857AB76}" destId="{1E73BBC3-1779-40E6-A781-33409746765F}" srcOrd="2" destOrd="0" presId="urn:microsoft.com/office/officeart/2017/3/layout/DropPinTimeline"/>
    <dgm:cxn modelId="{D488BAF7-FCE8-453E-9BCC-F601E40864D5}" type="presParOf" srcId="{EE7A2CC5-4DE9-4338-B9ED-46DD6857AB76}" destId="{783CDF68-2F7C-4C34-BA18-933E374C6C26}" srcOrd="3" destOrd="0" presId="urn:microsoft.com/office/officeart/2017/3/layout/DropPinTimeline"/>
    <dgm:cxn modelId="{7EDAEE9E-EEE0-4C91-A375-FD83A71E76C3}" type="presParOf" srcId="{EE7A2CC5-4DE9-4338-B9ED-46DD6857AB76}" destId="{A1604EB1-1871-4474-8B3D-3176CC071158}" srcOrd="4" destOrd="0" presId="urn:microsoft.com/office/officeart/2017/3/layout/DropPinTimeline"/>
    <dgm:cxn modelId="{060C68BB-FFEC-42A6-90E5-8A92335B219F}" type="presParOf" srcId="{EE7A2CC5-4DE9-4338-B9ED-46DD6857AB76}" destId="{BC273493-ECD6-4880-A4D6-240CA6FDDF04}" srcOrd="5" destOrd="0" presId="urn:microsoft.com/office/officeart/2017/3/layout/DropPinTimeline"/>
    <dgm:cxn modelId="{244A8E86-E4C0-4AFD-A969-C4F3877B23CC}" type="presParOf" srcId="{636A2265-255D-4150-AAAC-834AA87ED17A}" destId="{A1C3A345-BA6E-494C-B5B0-E851DD93C6AC}" srcOrd="1" destOrd="0" presId="urn:microsoft.com/office/officeart/2017/3/layout/DropPinTimeline"/>
    <dgm:cxn modelId="{D87EFC24-96BD-4555-903F-6ED46C6E8B59}" type="presParOf" srcId="{636A2265-255D-4150-AAAC-834AA87ED17A}" destId="{84E541DD-58BE-4E09-AE87-A2006D24682E}" srcOrd="2" destOrd="0" presId="urn:microsoft.com/office/officeart/2017/3/layout/DropPinTimeline"/>
    <dgm:cxn modelId="{BB44426A-9A37-4B53-9ADD-A9A1F51298DD}" type="presParOf" srcId="{84E541DD-58BE-4E09-AE87-A2006D24682E}" destId="{83EAD27E-1D9E-4F11-8B07-E469007FFF5D}" srcOrd="0" destOrd="0" presId="urn:microsoft.com/office/officeart/2017/3/layout/DropPinTimeline"/>
    <dgm:cxn modelId="{725E03DB-27C8-490A-8534-F742DAF6BEB7}" type="presParOf" srcId="{84E541DD-58BE-4E09-AE87-A2006D24682E}" destId="{06A5742C-3110-4F36-94CA-B38C6DCC0A77}" srcOrd="1" destOrd="0" presId="urn:microsoft.com/office/officeart/2017/3/layout/DropPinTimeline"/>
    <dgm:cxn modelId="{0417060B-1D17-4308-91E6-40CE407E8407}" type="presParOf" srcId="{06A5742C-3110-4F36-94CA-B38C6DCC0A77}" destId="{F3F4FDE7-028B-434F-8378-A149F8AB4221}" srcOrd="0" destOrd="0" presId="urn:microsoft.com/office/officeart/2017/3/layout/DropPinTimeline"/>
    <dgm:cxn modelId="{1E3AD0EB-5F1F-4FF2-82F1-BD8CB09BEEAE}" type="presParOf" srcId="{06A5742C-3110-4F36-94CA-B38C6DCC0A77}" destId="{5D640C13-9788-4982-A5E2-47C5588C56EF}" srcOrd="1" destOrd="0" presId="urn:microsoft.com/office/officeart/2017/3/layout/DropPinTimeline"/>
    <dgm:cxn modelId="{6EFD79F4-101C-4BF4-A620-10ABC2FDD17B}" type="presParOf" srcId="{84E541DD-58BE-4E09-AE87-A2006D24682E}" destId="{72427A47-5A67-41E7-B2AD-B6EC92B3AD6E}" srcOrd="2" destOrd="0" presId="urn:microsoft.com/office/officeart/2017/3/layout/DropPinTimeline"/>
    <dgm:cxn modelId="{FBE7C1E4-4E97-42AE-BF6E-FE96C018EEE1}" type="presParOf" srcId="{84E541DD-58BE-4E09-AE87-A2006D24682E}" destId="{03909D58-C6EE-49ED-B903-CB61C27E380F}" srcOrd="3" destOrd="0" presId="urn:microsoft.com/office/officeart/2017/3/layout/DropPinTimeline"/>
    <dgm:cxn modelId="{499DEB79-7CE3-466D-8D40-DF08CA6921C4}" type="presParOf" srcId="{84E541DD-58BE-4E09-AE87-A2006D24682E}" destId="{75718824-4B27-4542-B6AB-24C1CFA15221}" srcOrd="4" destOrd="0" presId="urn:microsoft.com/office/officeart/2017/3/layout/DropPinTimeline"/>
    <dgm:cxn modelId="{2889863B-0F0A-4E26-B11B-CD5F194EF96B}" type="presParOf" srcId="{84E541DD-58BE-4E09-AE87-A2006D24682E}" destId="{55D807CA-AFB0-475E-A538-6014C7A3EB6F}" srcOrd="5" destOrd="0" presId="urn:microsoft.com/office/officeart/2017/3/layout/DropPinTimeline"/>
    <dgm:cxn modelId="{D43218DF-BE0B-4509-B637-0E8C77B134CF}" type="presParOf" srcId="{636A2265-255D-4150-AAAC-834AA87ED17A}" destId="{E31403B6-78A6-4C57-921F-BB645F461B3D}" srcOrd="3" destOrd="0" presId="urn:microsoft.com/office/officeart/2017/3/layout/DropPinTimeline"/>
    <dgm:cxn modelId="{7BE1A558-E438-4C4D-94EF-4DBE860F6450}" type="presParOf" srcId="{636A2265-255D-4150-AAAC-834AA87ED17A}" destId="{1E9947BA-5D1D-4102-8D27-1E3DBDD657C4}" srcOrd="4" destOrd="0" presId="urn:microsoft.com/office/officeart/2017/3/layout/DropPinTimeline"/>
    <dgm:cxn modelId="{F9749D7A-3B74-4D27-BCBC-BF71D11A33D4}" type="presParOf" srcId="{1E9947BA-5D1D-4102-8D27-1E3DBDD657C4}" destId="{41FF0B84-467C-4ABB-A558-B4881560ED6D}" srcOrd="0" destOrd="0" presId="urn:microsoft.com/office/officeart/2017/3/layout/DropPinTimeline"/>
    <dgm:cxn modelId="{65F8784F-C6E8-457F-9753-466E867CAFDC}" type="presParOf" srcId="{1E9947BA-5D1D-4102-8D27-1E3DBDD657C4}" destId="{9E8DEBB6-5224-4812-BDBB-49DB5FFD06F2}" srcOrd="1" destOrd="0" presId="urn:microsoft.com/office/officeart/2017/3/layout/DropPinTimeline"/>
    <dgm:cxn modelId="{63029D83-8F9C-4072-9568-90D8859B6909}" type="presParOf" srcId="{9E8DEBB6-5224-4812-BDBB-49DB5FFD06F2}" destId="{0A14F358-C356-4BEE-BD50-EF4BBD095301}" srcOrd="0" destOrd="0" presId="urn:microsoft.com/office/officeart/2017/3/layout/DropPinTimeline"/>
    <dgm:cxn modelId="{0E5FA3D9-0FF4-4DFA-898A-A070AB102FF5}" type="presParOf" srcId="{9E8DEBB6-5224-4812-BDBB-49DB5FFD06F2}" destId="{FE320035-07D8-439F-8315-3C055E2AA758}" srcOrd="1" destOrd="0" presId="urn:microsoft.com/office/officeart/2017/3/layout/DropPinTimeline"/>
    <dgm:cxn modelId="{C2FA7579-4EAA-4BBF-A2EF-64E29836F224}" type="presParOf" srcId="{1E9947BA-5D1D-4102-8D27-1E3DBDD657C4}" destId="{27155861-0714-4EEA-AAF3-DCC24E83A2FA}" srcOrd="2" destOrd="0" presId="urn:microsoft.com/office/officeart/2017/3/layout/DropPinTimeline"/>
    <dgm:cxn modelId="{0576BFB8-0580-4C60-9F77-ACC15D128E07}" type="presParOf" srcId="{1E9947BA-5D1D-4102-8D27-1E3DBDD657C4}" destId="{2D609C53-0EA0-48C6-A94D-66E8598777AC}" srcOrd="3" destOrd="0" presId="urn:microsoft.com/office/officeart/2017/3/layout/DropPinTimeline"/>
    <dgm:cxn modelId="{65F80EA8-B163-4243-A516-F240D619E117}" type="presParOf" srcId="{1E9947BA-5D1D-4102-8D27-1E3DBDD657C4}" destId="{23407E7C-7D44-489C-BC2F-53362D755668}" srcOrd="4" destOrd="0" presId="urn:microsoft.com/office/officeart/2017/3/layout/DropPinTimeline"/>
    <dgm:cxn modelId="{D2322DFA-39D6-425D-83C4-E0FE68E15E6B}" type="presParOf" srcId="{1E9947BA-5D1D-4102-8D27-1E3DBDD657C4}" destId="{A6D6ED64-E12B-418D-AFA5-758FE0016C97}" srcOrd="5" destOrd="0" presId="urn:microsoft.com/office/officeart/2017/3/layout/DropPinTimeline"/>
    <dgm:cxn modelId="{496F8375-40EE-41BD-A5B7-748ED97FE6E4}" type="presParOf" srcId="{636A2265-255D-4150-AAAC-834AA87ED17A}" destId="{2046367A-F5A5-412F-8D60-4AA4EFE0129D}" srcOrd="5" destOrd="0" presId="urn:microsoft.com/office/officeart/2017/3/layout/DropPinTimeline"/>
    <dgm:cxn modelId="{8C376A27-660F-43FC-8A47-57C255CFEABE}" type="presParOf" srcId="{636A2265-255D-4150-AAAC-834AA87ED17A}" destId="{68CF09FE-5408-437B-A59D-1F2949CC0BEB}" srcOrd="6" destOrd="0" presId="urn:microsoft.com/office/officeart/2017/3/layout/DropPinTimeline"/>
    <dgm:cxn modelId="{0CC020F0-F09C-4561-890B-4F08AB505933}" type="presParOf" srcId="{68CF09FE-5408-437B-A59D-1F2949CC0BEB}" destId="{AAF099EF-B923-4A34-9517-9E206D928CA6}" srcOrd="0" destOrd="0" presId="urn:microsoft.com/office/officeart/2017/3/layout/DropPinTimeline"/>
    <dgm:cxn modelId="{A5DCE3A8-7109-4CDF-9399-6A17390B6B3C}" type="presParOf" srcId="{68CF09FE-5408-437B-A59D-1F2949CC0BEB}" destId="{DBE82EF7-5F6C-4DF7-B64D-ACD9D399DEF3}" srcOrd="1" destOrd="0" presId="urn:microsoft.com/office/officeart/2017/3/layout/DropPinTimeline"/>
    <dgm:cxn modelId="{C3190333-C2B6-4DB8-A188-F128A10D1976}" type="presParOf" srcId="{DBE82EF7-5F6C-4DF7-B64D-ACD9D399DEF3}" destId="{E82858A8-9699-4C41-80FE-A228A3AE7BA1}" srcOrd="0" destOrd="0" presId="urn:microsoft.com/office/officeart/2017/3/layout/DropPinTimeline"/>
    <dgm:cxn modelId="{B3AC455E-782C-4E97-8885-90D583C3D78E}" type="presParOf" srcId="{DBE82EF7-5F6C-4DF7-B64D-ACD9D399DEF3}" destId="{AAEB1E47-C560-44D3-B021-499A09611674}" srcOrd="1" destOrd="0" presId="urn:microsoft.com/office/officeart/2017/3/layout/DropPinTimeline"/>
    <dgm:cxn modelId="{A6E648D4-0F53-40ED-BD0D-D0A412DE3638}" type="presParOf" srcId="{68CF09FE-5408-437B-A59D-1F2949CC0BEB}" destId="{278D1734-A037-40E9-836F-5F2AA4AF9FC4}" srcOrd="2" destOrd="0" presId="urn:microsoft.com/office/officeart/2017/3/layout/DropPinTimeline"/>
    <dgm:cxn modelId="{73D743D2-3023-4B43-AA02-C63C9C6EB1A6}" type="presParOf" srcId="{68CF09FE-5408-437B-A59D-1F2949CC0BEB}" destId="{26841122-CD47-4A9B-877B-F775C17BBA18}" srcOrd="3" destOrd="0" presId="urn:microsoft.com/office/officeart/2017/3/layout/DropPinTimeline"/>
    <dgm:cxn modelId="{39017D97-B2B5-4B58-8069-FA702B37C60E}" type="presParOf" srcId="{68CF09FE-5408-437B-A59D-1F2949CC0BEB}" destId="{3ECFDD1E-847E-4A18-9B60-F3AB319130A3}" srcOrd="4" destOrd="0" presId="urn:microsoft.com/office/officeart/2017/3/layout/DropPinTimeline"/>
    <dgm:cxn modelId="{41E1E69E-F829-4573-A48D-3602DE7B0CB0}" type="presParOf" srcId="{68CF09FE-5408-437B-A59D-1F2949CC0BEB}" destId="{CE32EC74-1C5D-41CD-91A7-3C6DA6266D46}" srcOrd="5" destOrd="0" presId="urn:microsoft.com/office/officeart/2017/3/layout/DropPinTimeline"/>
    <dgm:cxn modelId="{12982B39-27B8-4086-961C-2A455D3E227A}" type="presParOf" srcId="{636A2265-255D-4150-AAAC-834AA87ED17A}" destId="{985BC3A5-4616-4B6C-B19D-3C86CFEC45D0}" srcOrd="7" destOrd="0" presId="urn:microsoft.com/office/officeart/2017/3/layout/DropPinTimeline"/>
    <dgm:cxn modelId="{4DE34116-29A2-468C-9394-4C01D43F08DE}" type="presParOf" srcId="{636A2265-255D-4150-AAAC-834AA87ED17A}" destId="{22A9D6A2-0253-49E1-9C1E-7DB452B5A5DC}" srcOrd="8" destOrd="0" presId="urn:microsoft.com/office/officeart/2017/3/layout/DropPinTimeline"/>
    <dgm:cxn modelId="{A57E399A-F46C-43A2-B60C-8B8014AE9A43}" type="presParOf" srcId="{22A9D6A2-0253-49E1-9C1E-7DB452B5A5DC}" destId="{BFDC9312-AAD1-414C-8D0D-F4112212C48C}" srcOrd="0" destOrd="0" presId="urn:microsoft.com/office/officeart/2017/3/layout/DropPinTimeline"/>
    <dgm:cxn modelId="{C9A0308A-3C69-40A7-BA25-1B337B79526A}" type="presParOf" srcId="{22A9D6A2-0253-49E1-9C1E-7DB452B5A5DC}" destId="{B47615A9-ED0A-43E1-9312-DD45C70A9322}" srcOrd="1" destOrd="0" presId="urn:microsoft.com/office/officeart/2017/3/layout/DropPinTimeline"/>
    <dgm:cxn modelId="{6088A46D-C8D5-43E6-8231-297A97A37EF1}" type="presParOf" srcId="{B47615A9-ED0A-43E1-9312-DD45C70A9322}" destId="{D37CB155-107D-4330-8BA1-B36D1002F5B5}" srcOrd="0" destOrd="0" presId="urn:microsoft.com/office/officeart/2017/3/layout/DropPinTimeline"/>
    <dgm:cxn modelId="{6A1CFAE0-A642-4486-BF3E-355EA4A76D30}" type="presParOf" srcId="{B47615A9-ED0A-43E1-9312-DD45C70A9322}" destId="{D59F1E8E-74A5-492F-B1DE-FBFCA0DF2B47}" srcOrd="1" destOrd="0" presId="urn:microsoft.com/office/officeart/2017/3/layout/DropPinTimeline"/>
    <dgm:cxn modelId="{BC41EA7D-1AEA-4473-B058-EC7DDE85D84A}" type="presParOf" srcId="{22A9D6A2-0253-49E1-9C1E-7DB452B5A5DC}" destId="{B59D0F17-C525-4A81-8DA2-EDC3B30E6982}" srcOrd="2" destOrd="0" presId="urn:microsoft.com/office/officeart/2017/3/layout/DropPinTimeline"/>
    <dgm:cxn modelId="{3E5B42A1-65FA-4222-A673-5A056BF7DBFD}" type="presParOf" srcId="{22A9D6A2-0253-49E1-9C1E-7DB452B5A5DC}" destId="{49F7DA2D-C804-42F3-ADF1-05847B1529E1}" srcOrd="3" destOrd="0" presId="urn:microsoft.com/office/officeart/2017/3/layout/DropPinTimeline"/>
    <dgm:cxn modelId="{CCD135B5-A83F-4D6E-A2BA-A606084F37A2}" type="presParOf" srcId="{22A9D6A2-0253-49E1-9C1E-7DB452B5A5DC}" destId="{F8B8CFB9-07D5-47F7-A606-108AA9862192}" srcOrd="4" destOrd="0" presId="urn:microsoft.com/office/officeart/2017/3/layout/DropPinTimeline"/>
    <dgm:cxn modelId="{157D7D33-3FD5-4A94-A7E6-F4FAB22D283B}" type="presParOf" srcId="{22A9D6A2-0253-49E1-9C1E-7DB452B5A5DC}" destId="{C58AE478-4957-483B-8FE1-6AE058BF207D}" srcOrd="5" destOrd="0" presId="urn:microsoft.com/office/officeart/2017/3/layout/DropPinTimeline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E6C04-C404-4931-A508-A3758B1DEEAC}">
      <dsp:nvSpPr>
        <dsp:cNvPr id="0" name=""/>
        <dsp:cNvSpPr/>
      </dsp:nvSpPr>
      <dsp:spPr>
        <a:xfrm>
          <a:off x="25166" y="1550423"/>
          <a:ext cx="3257041" cy="8744126"/>
        </a:xfrm>
        <a:prstGeom prst="roundRect">
          <a:avLst>
            <a:gd name="adj" fmla="val 5000"/>
          </a:avLst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5166" rIns="240030" bIns="0" numCol="1" spcCol="1270" anchor="t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solidFill>
                <a:schemeClr val="accent1">
                  <a:lumMod val="75000"/>
                </a:schemeClr>
              </a:solidFill>
            </a:rPr>
            <a:t>The Core</a:t>
          </a:r>
        </a:p>
      </dsp:txBody>
      <dsp:txXfrm rot="16200000">
        <a:off x="-3234221" y="4809810"/>
        <a:ext cx="7170183" cy="651408"/>
      </dsp:txXfrm>
    </dsp:sp>
    <dsp:sp modelId="{11C94D57-8F8F-49C0-BD86-507A0E0E78B3}">
      <dsp:nvSpPr>
        <dsp:cNvPr id="0" name=""/>
        <dsp:cNvSpPr/>
      </dsp:nvSpPr>
      <dsp:spPr>
        <a:xfrm>
          <a:off x="968729" y="1550423"/>
          <a:ext cx="2426495" cy="87441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4592" rIns="0" bIns="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English</a:t>
          </a:r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 err="1"/>
            <a:t>Maths</a:t>
          </a:r>
          <a:endParaRPr lang="en-US" sz="4800" kern="1200" dirty="0"/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Science</a:t>
          </a:r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(Trilogy)</a:t>
          </a:r>
        </a:p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Core PE</a:t>
          </a:r>
        </a:p>
      </dsp:txBody>
      <dsp:txXfrm>
        <a:off x="968729" y="1550423"/>
        <a:ext cx="2426495" cy="8744126"/>
      </dsp:txXfrm>
    </dsp:sp>
    <dsp:sp modelId="{71AD5DC9-0162-442F-9ACA-E480FFE9918E}">
      <dsp:nvSpPr>
        <dsp:cNvPr id="0" name=""/>
        <dsp:cNvSpPr/>
      </dsp:nvSpPr>
      <dsp:spPr>
        <a:xfrm>
          <a:off x="3632483" y="1625447"/>
          <a:ext cx="4315007" cy="8744126"/>
        </a:xfrm>
        <a:prstGeom prst="roundRect">
          <a:avLst>
            <a:gd name="adj" fmla="val 5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5166" rIns="240030" bIns="0" numCol="1" spcCol="1270" anchor="t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First option preference</a:t>
          </a:r>
        </a:p>
      </dsp:txBody>
      <dsp:txXfrm rot="16200000">
        <a:off x="478892" y="4779038"/>
        <a:ext cx="7170183" cy="863001"/>
      </dsp:txXfrm>
    </dsp:sp>
    <dsp:sp modelId="{573006A3-3994-48EA-9BC3-A4C58BA30F88}">
      <dsp:nvSpPr>
        <dsp:cNvPr id="0" name=""/>
        <dsp:cNvSpPr/>
      </dsp:nvSpPr>
      <dsp:spPr>
        <a:xfrm rot="5400000">
          <a:off x="3026436" y="8574547"/>
          <a:ext cx="1284961" cy="1093015"/>
        </a:xfrm>
        <a:prstGeom prst="flowChartExtract">
          <a:avLst/>
        </a:prstGeom>
        <a:solidFill>
          <a:schemeClr val="accent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D4DC5-2792-450F-BAC8-4E9D5B437D72}">
      <dsp:nvSpPr>
        <dsp:cNvPr id="0" name=""/>
        <dsp:cNvSpPr/>
      </dsp:nvSpPr>
      <dsp:spPr>
        <a:xfrm>
          <a:off x="4710937" y="1625447"/>
          <a:ext cx="3214680" cy="87441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5166" rIns="0" bIns="0" numCol="1" spcCol="1270" anchor="t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History</a:t>
          </a:r>
        </a:p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Geography </a:t>
          </a:r>
        </a:p>
      </dsp:txBody>
      <dsp:txXfrm>
        <a:off x="4710937" y="1625447"/>
        <a:ext cx="3214680" cy="8744126"/>
      </dsp:txXfrm>
    </dsp:sp>
    <dsp:sp modelId="{417630C9-C52E-4F24-A25D-BD2483166824}">
      <dsp:nvSpPr>
        <dsp:cNvPr id="0" name=""/>
        <dsp:cNvSpPr/>
      </dsp:nvSpPr>
      <dsp:spPr>
        <a:xfrm>
          <a:off x="8209914" y="1663659"/>
          <a:ext cx="7286771" cy="8576326"/>
        </a:xfrm>
        <a:prstGeom prst="roundRect">
          <a:avLst>
            <a:gd name="adj" fmla="val 5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5166" rIns="240030" bIns="0" numCol="1" spcCol="1270" anchor="t" anchorCtr="0">
          <a:noAutofit/>
        </a:bodyPr>
        <a:lstStyle/>
        <a:p>
          <a:pPr marL="0" lvl="0" indent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baseline="0" dirty="0">
              <a:solidFill>
                <a:schemeClr val="accent1"/>
              </a:solidFill>
            </a:rPr>
            <a:t>Preferences</a:t>
          </a:r>
        </a:p>
      </dsp:txBody>
      <dsp:txXfrm rot="16200000">
        <a:off x="5422297" y="4451276"/>
        <a:ext cx="7032587" cy="1457354"/>
      </dsp:txXfrm>
    </dsp:sp>
    <dsp:sp modelId="{BFC83616-AC49-45B5-A2C8-2B7B02B6DFAC}">
      <dsp:nvSpPr>
        <dsp:cNvPr id="0" name=""/>
        <dsp:cNvSpPr/>
      </dsp:nvSpPr>
      <dsp:spPr>
        <a:xfrm rot="5400000">
          <a:off x="7409903" y="8638841"/>
          <a:ext cx="1284961" cy="1093015"/>
        </a:xfrm>
        <a:prstGeom prst="flowChartExtract">
          <a:avLst/>
        </a:prstGeom>
        <a:solidFill>
          <a:schemeClr val="accent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44619-8F10-4F4C-A897-ED0C540803BB}">
      <dsp:nvSpPr>
        <dsp:cNvPr id="0" name=""/>
        <dsp:cNvSpPr/>
      </dsp:nvSpPr>
      <dsp:spPr>
        <a:xfrm>
          <a:off x="9667268" y="1663659"/>
          <a:ext cx="5428644" cy="85763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Art / Photography option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Business*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Computer science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Dance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Drama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Ethics and Philosophy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French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Food &amp; Nutrition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Geography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  <a:highlight>
                <a:srgbClr val="00FF00"/>
              </a:highlight>
            </a:rPr>
            <a:t>Health and Social Care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Music *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Product Design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Psychology*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Sports option*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baseline="0" dirty="0">
              <a:solidFill>
                <a:schemeClr val="tx1"/>
              </a:solidFill>
            </a:rPr>
            <a:t>Separate Sciences*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baseline="0" dirty="0">
            <a:solidFill>
              <a:schemeClr val="tx1"/>
            </a:solidFill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9667268" y="1663659"/>
        <a:ext cx="5428644" cy="8576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0A251-D2B2-4DDD-A406-B6036975D097}">
      <dsp:nvSpPr>
        <dsp:cNvPr id="0" name=""/>
        <dsp:cNvSpPr/>
      </dsp:nvSpPr>
      <dsp:spPr>
        <a:xfrm>
          <a:off x="0" y="3752493"/>
          <a:ext cx="19060916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45A151-0FC8-428A-B6D9-B808CDD454DE}">
      <dsp:nvSpPr>
        <dsp:cNvPr id="0" name=""/>
        <dsp:cNvSpPr/>
      </dsp:nvSpPr>
      <dsp:spPr>
        <a:xfrm rot="8100000">
          <a:off x="126377" y="864802"/>
          <a:ext cx="551909" cy="55190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B9FAB72-95A5-4A3B-BB08-D6265578C4F3}">
      <dsp:nvSpPr>
        <dsp:cNvPr id="0" name=""/>
        <dsp:cNvSpPr/>
      </dsp:nvSpPr>
      <dsp:spPr>
        <a:xfrm>
          <a:off x="187689" y="926115"/>
          <a:ext cx="429285" cy="42928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3BBC3-1779-40E6-A781-33409746765F}">
      <dsp:nvSpPr>
        <dsp:cNvPr id="0" name=""/>
        <dsp:cNvSpPr/>
      </dsp:nvSpPr>
      <dsp:spPr>
        <a:xfrm>
          <a:off x="792591" y="1531017"/>
          <a:ext cx="5279811" cy="2221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0" rIns="177800" bIns="26670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Deadline for return of forms: 24th April (two school weeks and 2-week Easter)</a:t>
          </a:r>
        </a:p>
      </dsp:txBody>
      <dsp:txXfrm>
        <a:off x="792591" y="1531017"/>
        <a:ext cx="5279811" cy="2221475"/>
      </dsp:txXfrm>
    </dsp:sp>
    <dsp:sp modelId="{783CDF68-2F7C-4C34-BA18-933E374C6C26}">
      <dsp:nvSpPr>
        <dsp:cNvPr id="0" name=""/>
        <dsp:cNvSpPr/>
      </dsp:nvSpPr>
      <dsp:spPr>
        <a:xfrm>
          <a:off x="792591" y="750498"/>
          <a:ext cx="5279811" cy="780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780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24 Apr.</a:t>
          </a:r>
        </a:p>
      </dsp:txBody>
      <dsp:txXfrm>
        <a:off x="792591" y="750498"/>
        <a:ext cx="5279811" cy="780518"/>
      </dsp:txXfrm>
    </dsp:sp>
    <dsp:sp modelId="{A1604EB1-1871-4474-8B3D-3176CC071158}">
      <dsp:nvSpPr>
        <dsp:cNvPr id="0" name=""/>
        <dsp:cNvSpPr/>
      </dsp:nvSpPr>
      <dsp:spPr>
        <a:xfrm>
          <a:off x="402332" y="1531017"/>
          <a:ext cx="0" cy="2221475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AC997-FB2D-4401-AA0D-3526B6D7B299}">
      <dsp:nvSpPr>
        <dsp:cNvPr id="0" name=""/>
        <dsp:cNvSpPr/>
      </dsp:nvSpPr>
      <dsp:spPr>
        <a:xfrm>
          <a:off x="330652" y="3682246"/>
          <a:ext cx="140493" cy="140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3F4FDE7-028B-434F-8378-A149F8AB4221}">
      <dsp:nvSpPr>
        <dsp:cNvPr id="0" name=""/>
        <dsp:cNvSpPr/>
      </dsp:nvSpPr>
      <dsp:spPr>
        <a:xfrm rot="18900000">
          <a:off x="3295265" y="6088273"/>
          <a:ext cx="551909" cy="55190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640C13-9788-4982-A5E2-47C5588C56EF}">
      <dsp:nvSpPr>
        <dsp:cNvPr id="0" name=""/>
        <dsp:cNvSpPr/>
      </dsp:nvSpPr>
      <dsp:spPr>
        <a:xfrm>
          <a:off x="3356577" y="6149585"/>
          <a:ext cx="429285" cy="42928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27A47-5A67-41E7-B2AD-B6EC92B3AD6E}">
      <dsp:nvSpPr>
        <dsp:cNvPr id="0" name=""/>
        <dsp:cNvSpPr/>
      </dsp:nvSpPr>
      <dsp:spPr>
        <a:xfrm>
          <a:off x="3961479" y="3752493"/>
          <a:ext cx="5279811" cy="2221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0" rIns="0" bIns="17780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Two-week period to check allocations of students and potential class numbers.</a:t>
          </a:r>
        </a:p>
      </dsp:txBody>
      <dsp:txXfrm>
        <a:off x="3961479" y="3752493"/>
        <a:ext cx="5279811" cy="2221475"/>
      </dsp:txXfrm>
    </dsp:sp>
    <dsp:sp modelId="{03909D58-C6EE-49ED-B903-CB61C27E380F}">
      <dsp:nvSpPr>
        <dsp:cNvPr id="0" name=""/>
        <dsp:cNvSpPr/>
      </dsp:nvSpPr>
      <dsp:spPr>
        <a:xfrm>
          <a:off x="3961479" y="5973968"/>
          <a:ext cx="5279811" cy="780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780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8 May</a:t>
          </a:r>
        </a:p>
      </dsp:txBody>
      <dsp:txXfrm>
        <a:off x="3961479" y="5973968"/>
        <a:ext cx="5279811" cy="780518"/>
      </dsp:txXfrm>
    </dsp:sp>
    <dsp:sp modelId="{75718824-4B27-4542-B6AB-24C1CFA15221}">
      <dsp:nvSpPr>
        <dsp:cNvPr id="0" name=""/>
        <dsp:cNvSpPr/>
      </dsp:nvSpPr>
      <dsp:spPr>
        <a:xfrm>
          <a:off x="3571220" y="3752493"/>
          <a:ext cx="0" cy="2221475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AD27E-1D9E-4F11-8B07-E469007FFF5D}">
      <dsp:nvSpPr>
        <dsp:cNvPr id="0" name=""/>
        <dsp:cNvSpPr/>
      </dsp:nvSpPr>
      <dsp:spPr>
        <a:xfrm>
          <a:off x="3499540" y="3682246"/>
          <a:ext cx="140493" cy="140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14F358-C356-4BEE-BD50-EF4BBD095301}">
      <dsp:nvSpPr>
        <dsp:cNvPr id="0" name=""/>
        <dsp:cNvSpPr/>
      </dsp:nvSpPr>
      <dsp:spPr>
        <a:xfrm rot="8100000">
          <a:off x="6464152" y="864802"/>
          <a:ext cx="551909" cy="55190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320035-07D8-439F-8315-3C055E2AA758}">
      <dsp:nvSpPr>
        <dsp:cNvPr id="0" name=""/>
        <dsp:cNvSpPr/>
      </dsp:nvSpPr>
      <dsp:spPr>
        <a:xfrm>
          <a:off x="6525465" y="926115"/>
          <a:ext cx="429285" cy="42928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55861-0714-4EEA-AAF3-DCC24E83A2FA}">
      <dsp:nvSpPr>
        <dsp:cNvPr id="0" name=""/>
        <dsp:cNvSpPr/>
      </dsp:nvSpPr>
      <dsp:spPr>
        <a:xfrm>
          <a:off x="7130367" y="1531017"/>
          <a:ext cx="5279811" cy="2221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0" rIns="177800" bIns="26670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Interviews for course in high demand subjects such as Business and Psychology.</a:t>
          </a:r>
        </a:p>
      </dsp:txBody>
      <dsp:txXfrm>
        <a:off x="7130367" y="1531017"/>
        <a:ext cx="5279811" cy="2221475"/>
      </dsp:txXfrm>
    </dsp:sp>
    <dsp:sp modelId="{2D609C53-0EA0-48C6-A94D-66E8598777AC}">
      <dsp:nvSpPr>
        <dsp:cNvPr id="0" name=""/>
        <dsp:cNvSpPr/>
      </dsp:nvSpPr>
      <dsp:spPr>
        <a:xfrm>
          <a:off x="7130367" y="750498"/>
          <a:ext cx="5279811" cy="780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780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22 May</a:t>
          </a:r>
        </a:p>
      </dsp:txBody>
      <dsp:txXfrm>
        <a:off x="7130367" y="750498"/>
        <a:ext cx="5279811" cy="780518"/>
      </dsp:txXfrm>
    </dsp:sp>
    <dsp:sp modelId="{23407E7C-7D44-489C-BC2F-53362D755668}">
      <dsp:nvSpPr>
        <dsp:cNvPr id="0" name=""/>
        <dsp:cNvSpPr/>
      </dsp:nvSpPr>
      <dsp:spPr>
        <a:xfrm>
          <a:off x="6740107" y="1531017"/>
          <a:ext cx="0" cy="2221475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F0B84-467C-4ABB-A558-B4881560ED6D}">
      <dsp:nvSpPr>
        <dsp:cNvPr id="0" name=""/>
        <dsp:cNvSpPr/>
      </dsp:nvSpPr>
      <dsp:spPr>
        <a:xfrm>
          <a:off x="6668428" y="3682246"/>
          <a:ext cx="140493" cy="140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2858A8-9699-4C41-80FE-A228A3AE7BA1}">
      <dsp:nvSpPr>
        <dsp:cNvPr id="0" name=""/>
        <dsp:cNvSpPr/>
      </dsp:nvSpPr>
      <dsp:spPr>
        <a:xfrm rot="18900000">
          <a:off x="9633040" y="6088273"/>
          <a:ext cx="551909" cy="55190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AEB1E47-C560-44D3-B021-499A09611674}">
      <dsp:nvSpPr>
        <dsp:cNvPr id="0" name=""/>
        <dsp:cNvSpPr/>
      </dsp:nvSpPr>
      <dsp:spPr>
        <a:xfrm>
          <a:off x="9694352" y="6149585"/>
          <a:ext cx="429285" cy="42928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8D1734-A037-40E9-836F-5F2AA4AF9FC4}">
      <dsp:nvSpPr>
        <dsp:cNvPr id="0" name=""/>
        <dsp:cNvSpPr/>
      </dsp:nvSpPr>
      <dsp:spPr>
        <a:xfrm>
          <a:off x="10299254" y="3752493"/>
          <a:ext cx="5279811" cy="2221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0" rIns="0" bIns="17780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Blocks to be finalized:</a:t>
          </a:r>
        </a:p>
      </dsp:txBody>
      <dsp:txXfrm>
        <a:off x="10299254" y="3752493"/>
        <a:ext cx="5279811" cy="2221475"/>
      </dsp:txXfrm>
    </dsp:sp>
    <dsp:sp modelId="{26841122-CD47-4A9B-877B-F775C17BBA18}">
      <dsp:nvSpPr>
        <dsp:cNvPr id="0" name=""/>
        <dsp:cNvSpPr/>
      </dsp:nvSpPr>
      <dsp:spPr>
        <a:xfrm>
          <a:off x="10299254" y="5973968"/>
          <a:ext cx="5279811" cy="780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780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5 June</a:t>
          </a:r>
        </a:p>
      </dsp:txBody>
      <dsp:txXfrm>
        <a:off x="10299254" y="5973968"/>
        <a:ext cx="5279811" cy="780518"/>
      </dsp:txXfrm>
    </dsp:sp>
    <dsp:sp modelId="{3ECFDD1E-847E-4A18-9B60-F3AB319130A3}">
      <dsp:nvSpPr>
        <dsp:cNvPr id="0" name=""/>
        <dsp:cNvSpPr/>
      </dsp:nvSpPr>
      <dsp:spPr>
        <a:xfrm>
          <a:off x="9908995" y="3752493"/>
          <a:ext cx="0" cy="2221475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099EF-B923-4A34-9517-9E206D928CA6}">
      <dsp:nvSpPr>
        <dsp:cNvPr id="0" name=""/>
        <dsp:cNvSpPr/>
      </dsp:nvSpPr>
      <dsp:spPr>
        <a:xfrm>
          <a:off x="9837315" y="3682246"/>
          <a:ext cx="140493" cy="140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7CB155-107D-4330-8BA1-B36D1002F5B5}">
      <dsp:nvSpPr>
        <dsp:cNvPr id="0" name=""/>
        <dsp:cNvSpPr/>
      </dsp:nvSpPr>
      <dsp:spPr>
        <a:xfrm rot="8100000">
          <a:off x="12801928" y="864802"/>
          <a:ext cx="551909" cy="55190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59F1E8E-74A5-492F-B1DE-FBFCA0DF2B47}">
      <dsp:nvSpPr>
        <dsp:cNvPr id="0" name=""/>
        <dsp:cNvSpPr/>
      </dsp:nvSpPr>
      <dsp:spPr>
        <a:xfrm>
          <a:off x="12863240" y="926115"/>
          <a:ext cx="429285" cy="42928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D0F17-C525-4A81-8DA2-EDC3B30E6982}">
      <dsp:nvSpPr>
        <dsp:cNvPr id="0" name=""/>
        <dsp:cNvSpPr/>
      </dsp:nvSpPr>
      <dsp:spPr>
        <a:xfrm>
          <a:off x="13468142" y="1531017"/>
          <a:ext cx="5279811" cy="2221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0" rIns="177800" bIns="26670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Students notified of final subject selections: 12th June</a:t>
          </a:r>
        </a:p>
      </dsp:txBody>
      <dsp:txXfrm>
        <a:off x="13468142" y="1531017"/>
        <a:ext cx="5279811" cy="2221475"/>
      </dsp:txXfrm>
    </dsp:sp>
    <dsp:sp modelId="{49F7DA2D-C804-42F3-ADF1-05847B1529E1}">
      <dsp:nvSpPr>
        <dsp:cNvPr id="0" name=""/>
        <dsp:cNvSpPr/>
      </dsp:nvSpPr>
      <dsp:spPr>
        <a:xfrm>
          <a:off x="13468142" y="750498"/>
          <a:ext cx="5279811" cy="780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780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12 June</a:t>
          </a:r>
        </a:p>
      </dsp:txBody>
      <dsp:txXfrm>
        <a:off x="13468142" y="750498"/>
        <a:ext cx="5279811" cy="780518"/>
      </dsp:txXfrm>
    </dsp:sp>
    <dsp:sp modelId="{F8B8CFB9-07D5-47F7-A606-108AA9862192}">
      <dsp:nvSpPr>
        <dsp:cNvPr id="0" name=""/>
        <dsp:cNvSpPr/>
      </dsp:nvSpPr>
      <dsp:spPr>
        <a:xfrm>
          <a:off x="13077883" y="1531017"/>
          <a:ext cx="0" cy="2221475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C9312-AAD1-414C-8D0D-F4112212C48C}">
      <dsp:nvSpPr>
        <dsp:cNvPr id="0" name=""/>
        <dsp:cNvSpPr/>
      </dsp:nvSpPr>
      <dsp:spPr>
        <a:xfrm>
          <a:off x="13006203" y="3682246"/>
          <a:ext cx="140493" cy="140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C3476-A140-4E6F-936A-5DA343FD4DA1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AB96C-5A14-4567-8C80-28D5841DF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80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5" Type="http://schemas.openxmlformats.org/officeDocument/2006/relationships/image" Target="../media/image4.pn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5" Type="http://schemas.openxmlformats.org/officeDocument/2006/relationships/image" Target="../media/image4.png"/><Relationship Id="rId10" Type="http://schemas.microsoft.com/office/2007/relationships/diagramDrawing" Target="../diagrams/drawing2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4375A">
                <a:alpha val="100000"/>
              </a:srgbClr>
            </a:gs>
            <a:gs pos="50000">
              <a:srgbClr val="0079BC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32145D-90D1-E701-0084-D4321718E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BE7570B-666A-49C7-2059-1CCE1FE2136F}"/>
              </a:ext>
            </a:extLst>
          </p:cNvPr>
          <p:cNvSpPr/>
          <p:nvPr/>
        </p:nvSpPr>
        <p:spPr>
          <a:xfrm>
            <a:off x="2485" y="11097927"/>
            <a:ext cx="21395690" cy="3820122"/>
          </a:xfrm>
          <a:custGeom>
            <a:avLst/>
            <a:gdLst/>
            <a:ahLst/>
            <a:cxnLst/>
            <a:rect l="l" t="t" r="r" b="b"/>
            <a:pathLst>
              <a:path w="21768242" h="3845723">
                <a:moveTo>
                  <a:pt x="0" y="0"/>
                </a:moveTo>
                <a:lnTo>
                  <a:pt x="21768242" y="0"/>
                </a:lnTo>
                <a:lnTo>
                  <a:pt x="21768242" y="3845722"/>
                </a:lnTo>
                <a:lnTo>
                  <a:pt x="0" y="38457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0FCE529-ACA2-DC82-F6A3-52C7467F43E7}"/>
              </a:ext>
            </a:extLst>
          </p:cNvPr>
          <p:cNvSpPr/>
          <p:nvPr/>
        </p:nvSpPr>
        <p:spPr>
          <a:xfrm>
            <a:off x="14306259" y="12207938"/>
            <a:ext cx="6542649" cy="2047140"/>
          </a:xfrm>
          <a:custGeom>
            <a:avLst/>
            <a:gdLst/>
            <a:ahLst/>
            <a:cxnLst/>
            <a:rect l="l" t="t" r="r" b="b"/>
            <a:pathLst>
              <a:path w="6542649" h="2047140">
                <a:moveTo>
                  <a:pt x="0" y="0"/>
                </a:moveTo>
                <a:lnTo>
                  <a:pt x="6542649" y="0"/>
                </a:lnTo>
                <a:lnTo>
                  <a:pt x="6542649" y="2047140"/>
                </a:lnTo>
                <a:lnTo>
                  <a:pt x="0" y="20471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6A8E950-649C-0351-614A-39409C22CA79}"/>
              </a:ext>
            </a:extLst>
          </p:cNvPr>
          <p:cNvSpPr/>
          <p:nvPr/>
        </p:nvSpPr>
        <p:spPr>
          <a:xfrm>
            <a:off x="14644789" y="14222058"/>
            <a:ext cx="5865591" cy="422811"/>
          </a:xfrm>
          <a:custGeom>
            <a:avLst/>
            <a:gdLst/>
            <a:ahLst/>
            <a:cxnLst/>
            <a:rect l="l" t="t" r="r" b="b"/>
            <a:pathLst>
              <a:path w="5865591" h="422811">
                <a:moveTo>
                  <a:pt x="0" y="0"/>
                </a:moveTo>
                <a:lnTo>
                  <a:pt x="5865591" y="0"/>
                </a:lnTo>
                <a:lnTo>
                  <a:pt x="5865591" y="422812"/>
                </a:lnTo>
                <a:lnTo>
                  <a:pt x="0" y="4228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C95F673B-6B54-69BF-73FD-29FFA0396860}"/>
              </a:ext>
            </a:extLst>
          </p:cNvPr>
          <p:cNvSpPr txBox="1"/>
          <p:nvPr/>
        </p:nvSpPr>
        <p:spPr>
          <a:xfrm>
            <a:off x="1014411" y="13007988"/>
            <a:ext cx="9928548" cy="1568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747"/>
              </a:lnSpc>
            </a:pPr>
            <a:r>
              <a:rPr lang="en-US" sz="9105" dirty="0">
                <a:solidFill>
                  <a:srgbClr val="34375A"/>
                </a:solidFill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We are </a:t>
            </a:r>
            <a:r>
              <a:rPr lang="en-US" sz="9105" dirty="0">
                <a:solidFill>
                  <a:srgbClr val="0076BA"/>
                </a:solidFill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Montsaye</a:t>
            </a:r>
            <a:r>
              <a:rPr lang="en-US" sz="9105" dirty="0">
                <a:solidFill>
                  <a:srgbClr val="34375A"/>
                </a:solidFill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BEA8F4B5-148D-4653-6B2B-798573F11BD5}"/>
              </a:ext>
            </a:extLst>
          </p:cNvPr>
          <p:cNvSpPr/>
          <p:nvPr/>
        </p:nvSpPr>
        <p:spPr>
          <a:xfrm>
            <a:off x="10132464" y="1787131"/>
            <a:ext cx="11950822" cy="9463961"/>
          </a:xfrm>
          <a:custGeom>
            <a:avLst/>
            <a:gdLst/>
            <a:ahLst/>
            <a:cxnLst/>
            <a:rect l="l" t="t" r="r" b="b"/>
            <a:pathLst>
              <a:path w="11829951" h="9463961">
                <a:moveTo>
                  <a:pt x="0" y="0"/>
                </a:moveTo>
                <a:lnTo>
                  <a:pt x="11829951" y="0"/>
                </a:lnTo>
                <a:lnTo>
                  <a:pt x="11829951" y="9463961"/>
                </a:lnTo>
                <a:lnTo>
                  <a:pt x="0" y="946396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19999"/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C02344-3F1F-D503-8931-56DC06FB1EF2}"/>
              </a:ext>
            </a:extLst>
          </p:cNvPr>
          <p:cNvSpPr txBox="1"/>
          <p:nvPr/>
        </p:nvSpPr>
        <p:spPr>
          <a:xfrm>
            <a:off x="790542" y="1471972"/>
            <a:ext cx="20034346" cy="7484485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5610" dirty="0">
                <a:solidFill>
                  <a:schemeClr val="bg1"/>
                </a:solidFill>
                <a:latin typeface="Comic Sans MS" panose="030F0702030302020204" pitchFamily="66" charset="0"/>
              </a:rPr>
              <a:t>All students follow the national curriculum. The national curriculum enables students to access most courses at sixth form.</a:t>
            </a:r>
          </a:p>
          <a:p>
            <a:endParaRPr lang="en-GB" sz="561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n-GB" sz="5610" dirty="0">
                <a:solidFill>
                  <a:schemeClr val="bg1"/>
                </a:solidFill>
                <a:latin typeface="Comic Sans MS" panose="030F0702030302020204" pitchFamily="66" charset="0"/>
              </a:rPr>
              <a:t>In year 10 &amp; 11 the Core Curriculum consists of . . . </a:t>
            </a:r>
          </a:p>
          <a:p>
            <a:endParaRPr lang="en-GB" sz="561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n-GB" sz="561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n-GB" sz="561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n-GB" sz="3156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565C3-C475-DE35-3A7E-2003A442A9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2898" y="6701667"/>
            <a:ext cx="17034863" cy="434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47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4375A">
                <a:alpha val="100000"/>
              </a:srgbClr>
            </a:gs>
            <a:gs pos="50000">
              <a:srgbClr val="0079BC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138837-E02C-5CBB-05E7-FD1C673FD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64537C5-67F2-FB9D-85B5-BBBD602F082A}"/>
              </a:ext>
            </a:extLst>
          </p:cNvPr>
          <p:cNvSpPr/>
          <p:nvPr/>
        </p:nvSpPr>
        <p:spPr>
          <a:xfrm>
            <a:off x="2485" y="11097927"/>
            <a:ext cx="21395690" cy="3820122"/>
          </a:xfrm>
          <a:custGeom>
            <a:avLst/>
            <a:gdLst/>
            <a:ahLst/>
            <a:cxnLst/>
            <a:rect l="l" t="t" r="r" b="b"/>
            <a:pathLst>
              <a:path w="21768242" h="3845723">
                <a:moveTo>
                  <a:pt x="0" y="0"/>
                </a:moveTo>
                <a:lnTo>
                  <a:pt x="21768242" y="0"/>
                </a:lnTo>
                <a:lnTo>
                  <a:pt x="21768242" y="3845722"/>
                </a:lnTo>
                <a:lnTo>
                  <a:pt x="0" y="38457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6E09DFF5-7F7B-A816-2B8C-672507046912}"/>
              </a:ext>
            </a:extLst>
          </p:cNvPr>
          <p:cNvSpPr/>
          <p:nvPr/>
        </p:nvSpPr>
        <p:spPr>
          <a:xfrm>
            <a:off x="14306259" y="12207938"/>
            <a:ext cx="6542649" cy="2047140"/>
          </a:xfrm>
          <a:custGeom>
            <a:avLst/>
            <a:gdLst/>
            <a:ahLst/>
            <a:cxnLst/>
            <a:rect l="l" t="t" r="r" b="b"/>
            <a:pathLst>
              <a:path w="6542649" h="2047140">
                <a:moveTo>
                  <a:pt x="0" y="0"/>
                </a:moveTo>
                <a:lnTo>
                  <a:pt x="6542649" y="0"/>
                </a:lnTo>
                <a:lnTo>
                  <a:pt x="6542649" y="2047140"/>
                </a:lnTo>
                <a:lnTo>
                  <a:pt x="0" y="20471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868CC7C-0BA5-B0BD-5DE9-E3FABC80A82E}"/>
              </a:ext>
            </a:extLst>
          </p:cNvPr>
          <p:cNvSpPr/>
          <p:nvPr/>
        </p:nvSpPr>
        <p:spPr>
          <a:xfrm>
            <a:off x="14644789" y="14222058"/>
            <a:ext cx="5865591" cy="422811"/>
          </a:xfrm>
          <a:custGeom>
            <a:avLst/>
            <a:gdLst/>
            <a:ahLst/>
            <a:cxnLst/>
            <a:rect l="l" t="t" r="r" b="b"/>
            <a:pathLst>
              <a:path w="5865591" h="422811">
                <a:moveTo>
                  <a:pt x="0" y="0"/>
                </a:moveTo>
                <a:lnTo>
                  <a:pt x="5865591" y="0"/>
                </a:lnTo>
                <a:lnTo>
                  <a:pt x="5865591" y="422812"/>
                </a:lnTo>
                <a:lnTo>
                  <a:pt x="0" y="4228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46A10685-4899-28A7-FAB2-C4DE830FF241}"/>
              </a:ext>
            </a:extLst>
          </p:cNvPr>
          <p:cNvSpPr txBox="1"/>
          <p:nvPr/>
        </p:nvSpPr>
        <p:spPr>
          <a:xfrm>
            <a:off x="1014411" y="13007988"/>
            <a:ext cx="9928548" cy="1568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74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We are 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0076B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Montsaye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CD670846-C592-1E38-92AE-EF9847CC3D82}"/>
              </a:ext>
            </a:extLst>
          </p:cNvPr>
          <p:cNvSpPr/>
          <p:nvPr/>
        </p:nvSpPr>
        <p:spPr>
          <a:xfrm>
            <a:off x="9772650" y="1000698"/>
            <a:ext cx="11950822" cy="9463961"/>
          </a:xfrm>
          <a:custGeom>
            <a:avLst/>
            <a:gdLst/>
            <a:ahLst/>
            <a:cxnLst/>
            <a:rect l="l" t="t" r="r" b="b"/>
            <a:pathLst>
              <a:path w="11829951" h="9463961">
                <a:moveTo>
                  <a:pt x="0" y="0"/>
                </a:moveTo>
                <a:lnTo>
                  <a:pt x="11829951" y="0"/>
                </a:lnTo>
                <a:lnTo>
                  <a:pt x="11829951" y="9463961"/>
                </a:lnTo>
                <a:lnTo>
                  <a:pt x="0" y="946396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19999"/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A0799CE-B306-1639-7998-9AB0CFA114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089404"/>
              </p:ext>
            </p:extLst>
          </p:nvPr>
        </p:nvGraphicFramePr>
        <p:xfrm>
          <a:off x="2938707" y="2117280"/>
          <a:ext cx="15496686" cy="11995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41DDE1C-25D7-4D40-30C2-B1EA90F5AE95}"/>
              </a:ext>
            </a:extLst>
          </p:cNvPr>
          <p:cNvSpPr txBox="1"/>
          <p:nvPr/>
        </p:nvSpPr>
        <p:spPr>
          <a:xfrm>
            <a:off x="17765822" y="5732678"/>
            <a:ext cx="3110157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i="1" dirty="0"/>
              <a:t>* Course subject to prior engagement / interview</a:t>
            </a:r>
          </a:p>
          <a:p>
            <a:endParaRPr lang="en-GB" sz="2400" b="1" i="1" dirty="0">
              <a:highlight>
                <a:srgbClr val="00FF00"/>
              </a:highlight>
            </a:endParaRPr>
          </a:p>
          <a:p>
            <a:r>
              <a:rPr lang="en-GB" sz="2400" b="1" i="1" dirty="0">
                <a:highlight>
                  <a:srgbClr val="00FF00"/>
                </a:highlight>
              </a:rPr>
              <a:t>.. </a:t>
            </a:r>
            <a:r>
              <a:rPr lang="en-GB" sz="2400" b="1" i="1" dirty="0"/>
              <a:t> New option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12E53D-D4A1-EA60-5947-94C2E1DEC642}"/>
              </a:ext>
            </a:extLst>
          </p:cNvPr>
          <p:cNvSpPr txBox="1"/>
          <p:nvPr/>
        </p:nvSpPr>
        <p:spPr>
          <a:xfrm>
            <a:off x="471021" y="295635"/>
            <a:ext cx="20034346" cy="2554545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Students will study the core curriculum as well as a History / Geography preference. The remaining three preferences will be made from the subjects in the third column, however some of these subjects have certain criteria linked to their participation. </a:t>
            </a:r>
          </a:p>
        </p:txBody>
      </p:sp>
    </p:spTree>
    <p:extLst>
      <p:ext uri="{BB962C8B-B14F-4D97-AF65-F5344CB8AC3E}">
        <p14:creationId xmlns:p14="http://schemas.microsoft.com/office/powerpoint/2010/main" val="68527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4375A">
                <a:alpha val="100000"/>
              </a:srgbClr>
            </a:gs>
            <a:gs pos="50000">
              <a:srgbClr val="0079BC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67E8D7-3D38-6909-97EE-C0AE49F5F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9CBD2F0-27EB-1E5C-639C-05735123F3A5}"/>
              </a:ext>
            </a:extLst>
          </p:cNvPr>
          <p:cNvSpPr/>
          <p:nvPr/>
        </p:nvSpPr>
        <p:spPr>
          <a:xfrm>
            <a:off x="2485" y="11097927"/>
            <a:ext cx="21395690" cy="3820122"/>
          </a:xfrm>
          <a:custGeom>
            <a:avLst/>
            <a:gdLst/>
            <a:ahLst/>
            <a:cxnLst/>
            <a:rect l="l" t="t" r="r" b="b"/>
            <a:pathLst>
              <a:path w="21768242" h="3845723">
                <a:moveTo>
                  <a:pt x="0" y="0"/>
                </a:moveTo>
                <a:lnTo>
                  <a:pt x="21768242" y="0"/>
                </a:lnTo>
                <a:lnTo>
                  <a:pt x="21768242" y="3845722"/>
                </a:lnTo>
                <a:lnTo>
                  <a:pt x="0" y="38457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04FADC3-FC79-1B2F-CF57-3F9035089906}"/>
              </a:ext>
            </a:extLst>
          </p:cNvPr>
          <p:cNvSpPr/>
          <p:nvPr/>
        </p:nvSpPr>
        <p:spPr>
          <a:xfrm>
            <a:off x="14306259" y="12207938"/>
            <a:ext cx="6542649" cy="2047140"/>
          </a:xfrm>
          <a:custGeom>
            <a:avLst/>
            <a:gdLst/>
            <a:ahLst/>
            <a:cxnLst/>
            <a:rect l="l" t="t" r="r" b="b"/>
            <a:pathLst>
              <a:path w="6542649" h="2047140">
                <a:moveTo>
                  <a:pt x="0" y="0"/>
                </a:moveTo>
                <a:lnTo>
                  <a:pt x="6542649" y="0"/>
                </a:lnTo>
                <a:lnTo>
                  <a:pt x="6542649" y="2047140"/>
                </a:lnTo>
                <a:lnTo>
                  <a:pt x="0" y="20471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9E52D0-2A70-BAA8-AE43-6110FD26EC79}"/>
              </a:ext>
            </a:extLst>
          </p:cNvPr>
          <p:cNvSpPr/>
          <p:nvPr/>
        </p:nvSpPr>
        <p:spPr>
          <a:xfrm>
            <a:off x="14644789" y="14222058"/>
            <a:ext cx="5865591" cy="422811"/>
          </a:xfrm>
          <a:custGeom>
            <a:avLst/>
            <a:gdLst/>
            <a:ahLst/>
            <a:cxnLst/>
            <a:rect l="l" t="t" r="r" b="b"/>
            <a:pathLst>
              <a:path w="5865591" h="422811">
                <a:moveTo>
                  <a:pt x="0" y="0"/>
                </a:moveTo>
                <a:lnTo>
                  <a:pt x="5865591" y="0"/>
                </a:lnTo>
                <a:lnTo>
                  <a:pt x="5865591" y="422812"/>
                </a:lnTo>
                <a:lnTo>
                  <a:pt x="0" y="4228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84A3526-1116-EAA4-1EBD-A78057539A94}"/>
              </a:ext>
            </a:extLst>
          </p:cNvPr>
          <p:cNvSpPr txBox="1"/>
          <p:nvPr/>
        </p:nvSpPr>
        <p:spPr>
          <a:xfrm>
            <a:off x="1014411" y="13007988"/>
            <a:ext cx="9928548" cy="1568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74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We are 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0076B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Montsaye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E976046-BF5F-9683-BD97-CAD581E0CB56}"/>
              </a:ext>
            </a:extLst>
          </p:cNvPr>
          <p:cNvSpPr/>
          <p:nvPr/>
        </p:nvSpPr>
        <p:spPr>
          <a:xfrm>
            <a:off x="10132464" y="1787131"/>
            <a:ext cx="11950822" cy="9463961"/>
          </a:xfrm>
          <a:custGeom>
            <a:avLst/>
            <a:gdLst/>
            <a:ahLst/>
            <a:cxnLst/>
            <a:rect l="l" t="t" r="r" b="b"/>
            <a:pathLst>
              <a:path w="11829951" h="9463961">
                <a:moveTo>
                  <a:pt x="0" y="0"/>
                </a:moveTo>
                <a:lnTo>
                  <a:pt x="11829951" y="0"/>
                </a:lnTo>
                <a:lnTo>
                  <a:pt x="11829951" y="9463961"/>
                </a:lnTo>
                <a:lnTo>
                  <a:pt x="0" y="946396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19999"/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4A0F67-DEB7-B720-5C97-112E796D2477}"/>
              </a:ext>
            </a:extLst>
          </p:cNvPr>
          <p:cNvSpPr txBox="1"/>
          <p:nvPr/>
        </p:nvSpPr>
        <p:spPr>
          <a:xfrm>
            <a:off x="-345036" y="106830"/>
            <a:ext cx="20955000" cy="203466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311" dirty="0">
                <a:solidFill>
                  <a:schemeClr val="bg1"/>
                </a:solidFill>
                <a:latin typeface="Comic Sans MS" panose="030F0702030302020204" pitchFamily="66" charset="0"/>
              </a:rPr>
              <a:t>3 preferences from either column though the first column does have conditions of entry: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52C0BBD-82FC-9300-1410-50B7B297B04F}"/>
              </a:ext>
            </a:extLst>
          </p:cNvPr>
          <p:cNvSpPr/>
          <p:nvPr/>
        </p:nvSpPr>
        <p:spPr>
          <a:xfrm>
            <a:off x="1854349" y="2164010"/>
            <a:ext cx="5486400" cy="85928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GB" sz="4400" dirty="0"/>
              <a:t>Separate Science</a:t>
            </a:r>
          </a:p>
          <a:p>
            <a:pPr algn="ctr">
              <a:lnSpc>
                <a:spcPct val="200000"/>
              </a:lnSpc>
            </a:pPr>
            <a:r>
              <a:rPr lang="en-GB" sz="4400" dirty="0"/>
              <a:t>Computer Science</a:t>
            </a:r>
          </a:p>
          <a:p>
            <a:pPr algn="ctr">
              <a:lnSpc>
                <a:spcPct val="200000"/>
              </a:lnSpc>
            </a:pPr>
            <a:r>
              <a:rPr lang="en-GB" sz="4400" dirty="0"/>
              <a:t>Music</a:t>
            </a:r>
          </a:p>
          <a:p>
            <a:pPr algn="ctr">
              <a:lnSpc>
                <a:spcPct val="200000"/>
              </a:lnSpc>
            </a:pPr>
            <a:r>
              <a:rPr lang="en-GB" sz="4400" dirty="0"/>
              <a:t>Business</a:t>
            </a:r>
          </a:p>
          <a:p>
            <a:pPr algn="ctr">
              <a:lnSpc>
                <a:spcPct val="200000"/>
              </a:lnSpc>
            </a:pPr>
            <a:r>
              <a:rPr lang="en-GB" sz="4400" dirty="0"/>
              <a:t>Psychology</a:t>
            </a:r>
          </a:p>
          <a:p>
            <a:pPr algn="ctr">
              <a:lnSpc>
                <a:spcPct val="200000"/>
              </a:lnSpc>
            </a:pPr>
            <a:r>
              <a:rPr lang="en-GB" sz="4400" dirty="0"/>
              <a:t>PE GCSE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4F532E-F90C-D0BF-AAFD-730C879A9458}"/>
              </a:ext>
            </a:extLst>
          </p:cNvPr>
          <p:cNvSpPr/>
          <p:nvPr/>
        </p:nvSpPr>
        <p:spPr>
          <a:xfrm>
            <a:off x="11894844" y="2141490"/>
            <a:ext cx="7020665" cy="10444169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3600" b="1" dirty="0"/>
              <a:t>French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Art / Photography Option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Product Design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Food &amp; Nutrition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Geography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History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Ethics &amp; Philosophy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Dance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Drama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Sports Studies</a:t>
            </a:r>
          </a:p>
          <a:p>
            <a:pPr algn="ctr">
              <a:lnSpc>
                <a:spcPct val="150000"/>
              </a:lnSpc>
            </a:pPr>
            <a:r>
              <a:rPr lang="en-GB" sz="3600" b="1" dirty="0"/>
              <a:t>Health &amp; Social Care</a:t>
            </a:r>
          </a:p>
          <a:p>
            <a:pPr algn="ctr"/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F878F94-1EF6-649B-6D7E-77F7A240B5C8}"/>
              </a:ext>
            </a:extLst>
          </p:cNvPr>
          <p:cNvSpPr/>
          <p:nvPr/>
        </p:nvSpPr>
        <p:spPr>
          <a:xfrm>
            <a:off x="399557" y="10926456"/>
            <a:ext cx="8686800" cy="22868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These subjects are available to students who have demonstrated prior attainment in the key stage 3 course or have shown they have at least gained an “Average” grade at key stage 3 English and have a proficient reading age.</a:t>
            </a:r>
          </a:p>
          <a:p>
            <a:pPr algn="ctr"/>
            <a:r>
              <a:rPr lang="en-GB" sz="2400" b="1" dirty="0"/>
              <a:t>If any subject is oversubscribed, students will be interviewed to determine suitability.</a:t>
            </a:r>
          </a:p>
        </p:txBody>
      </p:sp>
    </p:spTree>
    <p:extLst>
      <p:ext uri="{BB962C8B-B14F-4D97-AF65-F5344CB8AC3E}">
        <p14:creationId xmlns:p14="http://schemas.microsoft.com/office/powerpoint/2010/main" val="1300656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4375A">
                <a:alpha val="100000"/>
              </a:srgbClr>
            </a:gs>
            <a:gs pos="50000">
              <a:srgbClr val="0079BC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B51A77-2780-FB0C-1B02-125F3072D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472B085-47A5-DD3E-E5B8-284EF7EAB0D0}"/>
              </a:ext>
            </a:extLst>
          </p:cNvPr>
          <p:cNvSpPr/>
          <p:nvPr/>
        </p:nvSpPr>
        <p:spPr>
          <a:xfrm>
            <a:off x="2485" y="11097927"/>
            <a:ext cx="21395690" cy="3820122"/>
          </a:xfrm>
          <a:custGeom>
            <a:avLst/>
            <a:gdLst/>
            <a:ahLst/>
            <a:cxnLst/>
            <a:rect l="l" t="t" r="r" b="b"/>
            <a:pathLst>
              <a:path w="21768242" h="3845723">
                <a:moveTo>
                  <a:pt x="0" y="0"/>
                </a:moveTo>
                <a:lnTo>
                  <a:pt x="21768242" y="0"/>
                </a:lnTo>
                <a:lnTo>
                  <a:pt x="21768242" y="3845722"/>
                </a:lnTo>
                <a:lnTo>
                  <a:pt x="0" y="38457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9D4917B-7C9E-52FF-230A-8070E9BD5B34}"/>
              </a:ext>
            </a:extLst>
          </p:cNvPr>
          <p:cNvSpPr/>
          <p:nvPr/>
        </p:nvSpPr>
        <p:spPr>
          <a:xfrm>
            <a:off x="14306259" y="12207938"/>
            <a:ext cx="6542649" cy="2047140"/>
          </a:xfrm>
          <a:custGeom>
            <a:avLst/>
            <a:gdLst/>
            <a:ahLst/>
            <a:cxnLst/>
            <a:rect l="l" t="t" r="r" b="b"/>
            <a:pathLst>
              <a:path w="6542649" h="2047140">
                <a:moveTo>
                  <a:pt x="0" y="0"/>
                </a:moveTo>
                <a:lnTo>
                  <a:pt x="6542649" y="0"/>
                </a:lnTo>
                <a:lnTo>
                  <a:pt x="6542649" y="2047140"/>
                </a:lnTo>
                <a:lnTo>
                  <a:pt x="0" y="20471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216611A-7EE0-9DB0-B014-D674773F2EF9}"/>
              </a:ext>
            </a:extLst>
          </p:cNvPr>
          <p:cNvSpPr/>
          <p:nvPr/>
        </p:nvSpPr>
        <p:spPr>
          <a:xfrm>
            <a:off x="14644789" y="14222058"/>
            <a:ext cx="5865591" cy="422811"/>
          </a:xfrm>
          <a:custGeom>
            <a:avLst/>
            <a:gdLst/>
            <a:ahLst/>
            <a:cxnLst/>
            <a:rect l="l" t="t" r="r" b="b"/>
            <a:pathLst>
              <a:path w="5865591" h="422811">
                <a:moveTo>
                  <a:pt x="0" y="0"/>
                </a:moveTo>
                <a:lnTo>
                  <a:pt x="5865591" y="0"/>
                </a:lnTo>
                <a:lnTo>
                  <a:pt x="5865591" y="422812"/>
                </a:lnTo>
                <a:lnTo>
                  <a:pt x="0" y="4228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6C90288-5A7C-2D59-2E75-A6F885239C9B}"/>
              </a:ext>
            </a:extLst>
          </p:cNvPr>
          <p:cNvSpPr txBox="1"/>
          <p:nvPr/>
        </p:nvSpPr>
        <p:spPr>
          <a:xfrm>
            <a:off x="1014411" y="13007988"/>
            <a:ext cx="9928548" cy="1568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74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We are 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0076B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Montsaye</a:t>
            </a:r>
            <a:r>
              <a:rPr kumimoji="0" lang="en-US" sz="9105" b="0" i="0" u="none" strike="noStrike" kern="1200" cap="none" spc="0" normalizeH="0" baseline="0" noProof="0" dirty="0">
                <a:ln>
                  <a:noFill/>
                </a:ln>
                <a:solidFill>
                  <a:srgbClr val="34375A"/>
                </a:solidFill>
                <a:effectLst/>
                <a:uLnTx/>
                <a:uFillTx/>
                <a:latin typeface="Frutiger LT 47 LightCn"/>
                <a:ea typeface="Frutiger LT 47 LightCn"/>
                <a:cs typeface="Frutiger LT 47 LightCn"/>
                <a:sym typeface="Frutiger LT 47 LightCn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1943006-B9A6-DDEB-F0BF-4DCDCDFCCFB3}"/>
              </a:ext>
            </a:extLst>
          </p:cNvPr>
          <p:cNvSpPr/>
          <p:nvPr/>
        </p:nvSpPr>
        <p:spPr>
          <a:xfrm>
            <a:off x="10132464" y="1787131"/>
            <a:ext cx="11950822" cy="9463961"/>
          </a:xfrm>
          <a:custGeom>
            <a:avLst/>
            <a:gdLst/>
            <a:ahLst/>
            <a:cxnLst/>
            <a:rect l="l" t="t" r="r" b="b"/>
            <a:pathLst>
              <a:path w="11829951" h="9463961">
                <a:moveTo>
                  <a:pt x="0" y="0"/>
                </a:moveTo>
                <a:lnTo>
                  <a:pt x="11829951" y="0"/>
                </a:lnTo>
                <a:lnTo>
                  <a:pt x="11829951" y="9463961"/>
                </a:lnTo>
                <a:lnTo>
                  <a:pt x="0" y="946396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19999"/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4FD8FB81-5172-8EDC-702B-182996B5B4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7480674"/>
              </p:ext>
            </p:extLst>
          </p:nvPr>
        </p:nvGraphicFramePr>
        <p:xfrm>
          <a:off x="982421" y="3804007"/>
          <a:ext cx="19060916" cy="7504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51A4C19-D599-25D8-DC66-DE682BF5A310}"/>
              </a:ext>
            </a:extLst>
          </p:cNvPr>
          <p:cNvSpPr txBox="1"/>
          <p:nvPr/>
        </p:nvSpPr>
        <p:spPr>
          <a:xfrm>
            <a:off x="5474977" y="708867"/>
            <a:ext cx="10075804" cy="3005823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lvl="1" algn="ctr"/>
            <a:r>
              <a:rPr lang="en-GB" sz="6311" dirty="0">
                <a:solidFill>
                  <a:schemeClr val="bg1"/>
                </a:solidFill>
                <a:latin typeface="Comic Sans MS" panose="030F0702030302020204" pitchFamily="66" charset="0"/>
              </a:rPr>
              <a:t>Time Frame following options evening </a:t>
            </a:r>
            <a:r>
              <a:rPr lang="en-GB" sz="6311">
                <a:solidFill>
                  <a:schemeClr val="bg1"/>
                </a:solidFill>
                <a:latin typeface="Comic Sans MS" panose="030F0702030302020204" pitchFamily="66" charset="0"/>
              </a:rPr>
              <a:t>on Wednesday March </a:t>
            </a:r>
            <a:r>
              <a:rPr lang="en-GB" sz="6311" dirty="0">
                <a:solidFill>
                  <a:schemeClr val="bg1"/>
                </a:solidFill>
                <a:latin typeface="Comic Sans MS" panose="030F0702030302020204" pitchFamily="66" charset="0"/>
              </a:rPr>
              <a:t>25</a:t>
            </a:r>
            <a:r>
              <a:rPr lang="en-GB" sz="6311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th</a:t>
            </a:r>
            <a:r>
              <a:rPr lang="en-GB" sz="631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600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b979aab-84ba-44a5-8af8-187abe28cbeb" xsi:nil="true"/>
    <lcf76f155ced4ddcb4097134ff3c332f xmlns="4420a642-1e86-49d2-bacc-d041ae0025e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C7FBFDFAB1914099E5D17E8C1CA8C4" ma:contentTypeVersion="6" ma:contentTypeDescription="Create a new document." ma:contentTypeScope="" ma:versionID="34a669c2191518ff2ac89008aa95d7a0">
  <xsd:schema xmlns:xsd="http://www.w3.org/2001/XMLSchema" xmlns:xs="http://www.w3.org/2001/XMLSchema" xmlns:p="http://schemas.microsoft.com/office/2006/metadata/properties" xmlns:ns2="f42f528d-9833-4b8c-90f0-526d23eb5b50" xmlns:ns3="d91ae0c7-7e36-4227-ab3f-f5690319ab58" xmlns:ns4="4420a642-1e86-49d2-bacc-d041ae0025ea" xmlns:ns5="db979aab-84ba-44a5-8af8-187abe28cbeb" targetNamespace="http://schemas.microsoft.com/office/2006/metadata/properties" ma:root="true" ma:fieldsID="704eb762f98eb33ffa402a065488ae16" ns2:_="" ns3:_="" ns4:_="" ns5:_="">
    <xsd:import namespace="f42f528d-9833-4b8c-90f0-526d23eb5b50"/>
    <xsd:import namespace="d91ae0c7-7e36-4227-ab3f-f5690319ab58"/>
    <xsd:import namespace="4420a642-1e86-49d2-bacc-d041ae0025ea"/>
    <xsd:import namespace="db979aab-84ba-44a5-8af8-187abe28cb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f528d-9833-4b8c-90f0-526d23eb5b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1ae0c7-7e36-4227-ab3f-f5690319ab5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0a642-1e86-49d2-bacc-d041ae0025ea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d2d28e8-3cf6-4137-a647-923f4ce26f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79aab-84ba-44a5-8af8-187abe28cbeb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dee1d0fd-980f-4312-8880-919cf9cdfcff}" ma:internalName="TaxCatchAll" ma:showField="CatchAllData" ma:web="db979aab-84ba-44a5-8af8-187abe28cb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6A2200-A3AB-4B28-A4DE-32F2BB72EA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4086A-4A1A-4AB6-AD26-2CC6A36F32A1}">
  <ds:schemaRefs>
    <ds:schemaRef ds:uri="http://schemas.microsoft.com/office/2006/metadata/properties"/>
    <ds:schemaRef ds:uri="http://schemas.microsoft.com/office/infopath/2007/PartnerControls"/>
    <ds:schemaRef ds:uri="e58a55b9-c390-42e7-8ace-30d973fe8f14"/>
    <ds:schemaRef ds:uri="db979aab-84ba-44a5-8af8-187abe28cbeb"/>
    <ds:schemaRef ds:uri="4420a642-1e86-49d2-bacc-d041ae0025ea"/>
  </ds:schemaRefs>
</ds:datastoreItem>
</file>

<file path=customXml/itemProps3.xml><?xml version="1.0" encoding="utf-8"?>
<ds:datastoreItem xmlns:ds="http://schemas.openxmlformats.org/officeDocument/2006/customXml" ds:itemID="{1370AC7F-D730-4C27-A9DF-8E8A942F1B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2f528d-9833-4b8c-90f0-526d23eb5b50"/>
    <ds:schemaRef ds:uri="d91ae0c7-7e36-4227-ab3f-f5690319ab58"/>
    <ds:schemaRef ds:uri="4420a642-1e86-49d2-bacc-d041ae0025ea"/>
    <ds:schemaRef ds:uri="db979aab-84ba-44a5-8af8-187abe28cb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13015</TotalTime>
  <Words>328</Words>
  <Application>Microsoft Office PowerPoint</Application>
  <PresentationFormat>Custom</PresentationFormat>
  <Paragraphs>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Frutiger LT 47 LightCn</vt:lpstr>
      <vt:lpstr>Calibri</vt:lpstr>
      <vt:lpstr>Arial</vt:lpstr>
      <vt:lpstr>Aptos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MONTSAYE</dc:title>
  <dc:creator>B Baines</dc:creator>
  <cp:lastModifiedBy>S Finan</cp:lastModifiedBy>
  <cp:revision>142</cp:revision>
  <dcterms:created xsi:type="dcterms:W3CDTF">2006-08-16T00:00:00Z</dcterms:created>
  <dcterms:modified xsi:type="dcterms:W3CDTF">2026-02-12T10:49:42Z</dcterms:modified>
  <dc:identifier>DAGshAZ6ydQ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0x010100C0C7FBFDFAB1914099E5D17E8C1CA8C4</vt:lpwstr>
  </property>
  <property fmtid="{D5CDD505-2E9C-101B-9397-08002B2CF9AE}" pid="3" name="Staff_x0020_Category">
    <vt:lpwstr/>
  </property>
  <property fmtid="{D5CDD505-2E9C-101B-9397-08002B2CF9AE}" pid="4" name="Staff Category">
    <vt:lpwstr/>
  </property>
  <property fmtid="{D5CDD505-2E9C-101B-9397-08002B2CF9AE}" pid="5" name="MediaServiceImageTags">
    <vt:lpwstr/>
  </property>
</Properties>
</file>